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67" r:id="rId2"/>
    <p:sldId id="272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8D4"/>
    <a:srgbClr val="719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6B9BD-2208-415B-96B6-36AB69D429D9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F7B1-797F-4E1E-A714-51A4DAEEF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8F7B1-797F-4E1E-A714-51A4DAEEFE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2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8F7B1-797F-4E1E-A714-51A4DAEEFE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8F7B1-797F-4E1E-A714-51A4DAEEFE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8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8F7B1-797F-4E1E-A714-51A4DAEEFE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5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C6978-12A1-46F3-9309-DA8A6EB37973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00A2CC-8AFB-4BBE-B1A0-962B13E73160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56418A-B60E-44D8-B35F-6D54B24C340B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C18EF-3375-4239-9A0F-7E826C27E858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826CA5-9CC5-4567-8615-6FEB8BA7963A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CCD8B-AD61-4718-8B77-6167FEFF814B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192F5D-6CA9-4984-8D02-A3D4AC397CEA}" type="datetime1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C382-1F29-4700-9E26-ECE5B4F289FB}" type="datetime1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22DCA-9BC1-490B-B48C-714A425A144A}" type="datetime1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55510-DEC3-4905-9955-AD4766C31B68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EDD0D-AB39-431E-AC7D-CC176AE21692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4069" y="0"/>
            <a:ext cx="41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4.sv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478959"/>
            <a:ext cx="3434471" cy="105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950301"/>
            <a:ext cx="82326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09E"/>
                </a:solidFill>
              </a:rPr>
              <a:t>For a deep understanding you need to go below the surface: groundwater processes in conceptual hydrological models</a:t>
            </a:r>
          </a:p>
          <a:p>
            <a:endParaRPr lang="en-GB" sz="3600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Sebastian Gnann, University of Bristol</a:t>
            </a:r>
          </a:p>
          <a:p>
            <a:r>
              <a:rPr lang="en-GB" sz="2400" dirty="0">
                <a:latin typeface="Arial"/>
                <a:cs typeface="Arial"/>
              </a:rPr>
              <a:t>Supervisors: Dr Nicholas Howden, Dr Ross Woods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93" y="5361882"/>
            <a:ext cx="3494074" cy="1059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496" y="5483250"/>
            <a:ext cx="872798" cy="872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928" y="5493292"/>
            <a:ext cx="854364" cy="854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13696"/>
            <a:ext cx="3949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288" y="1453124"/>
            <a:ext cx="7078808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09E"/>
                </a:solidFill>
              </a:rPr>
              <a:t>1. Introduction</a:t>
            </a:r>
          </a:p>
          <a:p>
            <a:endParaRPr lang="en-GB" sz="800" dirty="0">
              <a:solidFill>
                <a:srgbClr val="00509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Groundwater discharge is often an important contribution to streamflow</a:t>
            </a:r>
          </a:p>
          <a:p>
            <a:endParaRPr lang="en-GB" sz="10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Groundwater is poorly represented in conceptual catchment-scale models </a:t>
            </a:r>
          </a:p>
          <a:p>
            <a:endParaRPr lang="en-GB" sz="1600" dirty="0"/>
          </a:p>
          <a:p>
            <a:endParaRPr lang="en-GB" sz="1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9396" y="62529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1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6CE4B5-B1EF-448D-B51C-C06F04F48CBD}"/>
              </a:ext>
            </a:extLst>
          </p:cNvPr>
          <p:cNvGrpSpPr/>
          <p:nvPr/>
        </p:nvGrpSpPr>
        <p:grpSpPr>
          <a:xfrm>
            <a:off x="2982143" y="1853251"/>
            <a:ext cx="3429000" cy="2760345"/>
            <a:chOff x="2837300" y="2668886"/>
            <a:chExt cx="3429000" cy="2760345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412C015-2761-408D-9DCB-3C083C82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7300" y="2668886"/>
              <a:ext cx="3429000" cy="2760345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F9B8C3F7-821F-4BE3-8599-C63ED511FD9E}"/>
                </a:ext>
              </a:extLst>
            </p:cNvPr>
            <p:cNvSpPr/>
            <p:nvPr/>
          </p:nvSpPr>
          <p:spPr>
            <a:xfrm>
              <a:off x="2939969" y="2757945"/>
              <a:ext cx="1597306" cy="30399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288" y="1453124"/>
            <a:ext cx="79576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09E"/>
                </a:solidFill>
              </a:rPr>
              <a:t>2. Open questions</a:t>
            </a:r>
            <a:endParaRPr lang="en-GB" sz="1000" dirty="0"/>
          </a:p>
          <a:p>
            <a:endParaRPr lang="en-GB" sz="1600" dirty="0"/>
          </a:p>
          <a:p>
            <a:endParaRPr lang="en-GB" sz="1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9396" y="62529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lang="en-GB" dirty="0"/>
          </a:p>
        </p:txBody>
      </p:sp>
      <p:sp>
        <p:nvSpPr>
          <p:cNvPr id="17" name="Thought Bubble: Cloud 16">
            <a:extLst>
              <a:ext uri="{FF2B5EF4-FFF2-40B4-BE49-F238E27FC236}">
                <a16:creationId xmlns="" xmlns:a16="http://schemas.microsoft.com/office/drawing/2014/main" id="{0E9BA89E-1BC6-48B4-91C4-B87D85D43A47}"/>
              </a:ext>
            </a:extLst>
          </p:cNvPr>
          <p:cNvSpPr>
            <a:spLocks noChangeAspect="1"/>
          </p:cNvSpPr>
          <p:nvPr/>
        </p:nvSpPr>
        <p:spPr bwMode="auto">
          <a:xfrm>
            <a:off x="831134" y="2191209"/>
            <a:ext cx="2484221" cy="1262703"/>
          </a:xfrm>
          <a:prstGeom prst="cloudCallout">
            <a:avLst>
              <a:gd name="adj1" fmla="val 58382"/>
              <a:gd name="adj2" fmla="val 65777"/>
            </a:avLst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How are ground-water and river connected?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="" xmlns:a16="http://schemas.microsoft.com/office/drawing/2014/main" id="{EE045D35-87B7-48C5-8D39-AC219C6449DF}"/>
              </a:ext>
            </a:extLst>
          </p:cNvPr>
          <p:cNvSpPr>
            <a:spLocks noChangeAspect="1"/>
          </p:cNvSpPr>
          <p:nvPr/>
        </p:nvSpPr>
        <p:spPr bwMode="auto">
          <a:xfrm>
            <a:off x="139153" y="3677787"/>
            <a:ext cx="2372270" cy="1183580"/>
          </a:xfrm>
          <a:prstGeom prst="cloudCallout">
            <a:avLst>
              <a:gd name="adj1" fmla="val 77456"/>
              <a:gd name="adj2" fmla="val -4343"/>
            </a:avLst>
          </a:prstGeom>
          <a:solidFill>
            <a:schemeClr val="bg1">
              <a:lumMod val="95000"/>
              <a:alpha val="75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What types of aquifers are present?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="" xmlns:a16="http://schemas.microsoft.com/office/drawing/2014/main" id="{E5DA670C-2DAF-4278-AE93-913CDD094050}"/>
              </a:ext>
            </a:extLst>
          </p:cNvPr>
          <p:cNvSpPr>
            <a:spLocks noChangeAspect="1"/>
          </p:cNvSpPr>
          <p:nvPr/>
        </p:nvSpPr>
        <p:spPr bwMode="auto">
          <a:xfrm>
            <a:off x="1319915" y="4675010"/>
            <a:ext cx="4319820" cy="1196582"/>
          </a:xfrm>
          <a:prstGeom prst="cloudCallout">
            <a:avLst>
              <a:gd name="adj1" fmla="val 18505"/>
              <a:gd name="adj2" fmla="val -82920"/>
            </a:avLst>
          </a:prstGeom>
          <a:solidFill>
            <a:schemeClr val="bg1">
              <a:lumMod val="75000"/>
              <a:alpha val="75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How to handle inter-catchment groundwater flows or other abstractions like wells? 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="" xmlns:a16="http://schemas.microsoft.com/office/drawing/2014/main" id="{0B0BAD19-4A07-4635-AC6C-EA476F08883B}"/>
              </a:ext>
            </a:extLst>
          </p:cNvPr>
          <p:cNvSpPr>
            <a:spLocks noChangeAspect="1"/>
          </p:cNvSpPr>
          <p:nvPr/>
        </p:nvSpPr>
        <p:spPr bwMode="auto">
          <a:xfrm>
            <a:off x="6375442" y="2438610"/>
            <a:ext cx="2186710" cy="872555"/>
          </a:xfrm>
          <a:prstGeom prst="cloudCallout">
            <a:avLst>
              <a:gd name="adj1" fmla="val -70967"/>
              <a:gd name="adj2" fmla="val -1456"/>
            </a:avLst>
          </a:prstGeom>
          <a:solidFill>
            <a:schemeClr val="bg1">
              <a:lumMod val="75000"/>
              <a:alpha val="75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How to deal with recharge? 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B1DEAD16-9716-4753-A8A6-2C6E87716A27}"/>
              </a:ext>
            </a:extLst>
          </p:cNvPr>
          <p:cNvSpPr>
            <a:spLocks noChangeAspect="1"/>
          </p:cNvSpPr>
          <p:nvPr/>
        </p:nvSpPr>
        <p:spPr bwMode="auto">
          <a:xfrm>
            <a:off x="3923132" y="1216034"/>
            <a:ext cx="3990318" cy="1169243"/>
          </a:xfrm>
          <a:prstGeom prst="cloud">
            <a:avLst/>
          </a:prstGeom>
          <a:solidFill>
            <a:schemeClr val="bg1">
              <a:lumMod val="95000"/>
              <a:alpha val="75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How to account for temporal and spatial heterogeneity across various scales?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07FA2D2-D949-47BC-AA4C-B44AF3E5E28B}"/>
              </a:ext>
            </a:extLst>
          </p:cNvPr>
          <p:cNvSpPr/>
          <p:nvPr/>
        </p:nvSpPr>
        <p:spPr>
          <a:xfrm>
            <a:off x="4153861" y="577145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Image: https://www.mdba.gov.au/discover-basin/water/discover-groundwater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="" xmlns:a16="http://schemas.microsoft.com/office/drawing/2014/main" id="{9E15BBCF-2CFD-4236-91CD-830F1D728D92}"/>
              </a:ext>
            </a:extLst>
          </p:cNvPr>
          <p:cNvSpPr>
            <a:spLocks noChangeAspect="1"/>
          </p:cNvSpPr>
          <p:nvPr/>
        </p:nvSpPr>
        <p:spPr bwMode="auto">
          <a:xfrm>
            <a:off x="5639735" y="3750485"/>
            <a:ext cx="3024805" cy="1581652"/>
          </a:xfrm>
          <a:prstGeom prst="cloudCallout">
            <a:avLst>
              <a:gd name="adj1" fmla="val -61361"/>
              <a:gd name="adj2" fmla="val -49007"/>
            </a:avLst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How can we use groundwater level observations to improve our models?</a:t>
            </a:r>
          </a:p>
        </p:txBody>
      </p:sp>
    </p:spTree>
    <p:extLst>
      <p:ext uri="{BB962C8B-B14F-4D97-AF65-F5344CB8AC3E}">
        <p14:creationId xmlns:p14="http://schemas.microsoft.com/office/powerpoint/2010/main" val="5333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288" y="1453124"/>
            <a:ext cx="795765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09E"/>
                </a:solidFill>
              </a:rPr>
              <a:t>3. Data, methodology and approaches</a:t>
            </a:r>
            <a:endParaRPr lang="en-GB" sz="800" dirty="0">
              <a:solidFill>
                <a:srgbClr val="00509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1000" dirty="0"/>
          </a:p>
          <a:p>
            <a:endParaRPr lang="en-GB" sz="1600" dirty="0"/>
          </a:p>
          <a:p>
            <a:endParaRPr lang="en-GB" sz="1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9396" y="62529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F61A600-E86A-4665-8FD6-3DD95F09E790}"/>
              </a:ext>
            </a:extLst>
          </p:cNvPr>
          <p:cNvSpPr>
            <a:spLocks noChangeAspect="1"/>
          </p:cNvSpPr>
          <p:nvPr/>
        </p:nvSpPr>
        <p:spPr bwMode="auto">
          <a:xfrm>
            <a:off x="302645" y="2498661"/>
            <a:ext cx="2534655" cy="1169890"/>
          </a:xfrm>
          <a:prstGeom prst="roundRect">
            <a:avLst/>
          </a:prstGeom>
          <a:solidFill>
            <a:schemeClr val="accent1">
              <a:lumMod val="90000"/>
              <a:alpha val="50000"/>
            </a:scheme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Basic equations for groundwater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Physical parameters or measurements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C4DC462-CEA2-4D29-BABC-26429CAF3834}"/>
              </a:ext>
            </a:extLst>
          </p:cNvPr>
          <p:cNvGrpSpPr/>
          <p:nvPr/>
        </p:nvGrpSpPr>
        <p:grpSpPr>
          <a:xfrm>
            <a:off x="5493713" y="3982590"/>
            <a:ext cx="3019991" cy="1168847"/>
            <a:chOff x="5469042" y="3704914"/>
            <a:chExt cx="3019991" cy="1168847"/>
          </a:xfrm>
        </p:grpSpPr>
        <p:sp>
          <p:nvSpPr>
            <p:cNvPr id="16" name="Arrow: Right 15">
              <a:extLst>
                <a:ext uri="{FF2B5EF4-FFF2-40B4-BE49-F238E27FC236}">
                  <a16:creationId xmlns="" xmlns:a16="http://schemas.microsoft.com/office/drawing/2014/main" id="{08B77439-FB93-44A7-980D-BCFBEF2600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69042" y="4139695"/>
              <a:ext cx="540393" cy="266301"/>
            </a:xfrm>
            <a:prstGeom prst="rightArrow">
              <a:avLst/>
            </a:prstGeom>
            <a:solidFill>
              <a:schemeClr val="accent1">
                <a:lumMod val="90000"/>
                <a:alpha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C73E30B-4FEB-466D-92C3-D693DFFF30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09913" y="3704914"/>
              <a:ext cx="2379120" cy="1168847"/>
            </a:xfrm>
            <a:prstGeom prst="roundRect">
              <a:avLst/>
            </a:prstGeom>
            <a:solidFill>
              <a:schemeClr val="accent1">
                <a:lumMod val="90000"/>
                <a:alpha val="50000"/>
              </a:scheme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Integrate into existing models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Transfer to ungauged catchments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74B9690-F164-4E72-B3D0-E6C6C13D02D0}"/>
              </a:ext>
            </a:extLst>
          </p:cNvPr>
          <p:cNvSpPr>
            <a:spLocks noChangeAspect="1"/>
          </p:cNvSpPr>
          <p:nvPr/>
        </p:nvSpPr>
        <p:spPr bwMode="auto">
          <a:xfrm>
            <a:off x="302645" y="3982667"/>
            <a:ext cx="2534655" cy="1169890"/>
          </a:xfrm>
          <a:prstGeom prst="roundRect">
            <a:avLst/>
          </a:prstGeom>
          <a:solidFill>
            <a:schemeClr val="accent1">
              <a:lumMod val="90000"/>
              <a:alpha val="50000"/>
            </a:scheme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Conceptual catchment scale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Novel catchment-scale parameters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EBA83C0-4334-4CD2-92DB-BF70EE43B1B4}"/>
              </a:ext>
            </a:extLst>
          </p:cNvPr>
          <p:cNvGrpSpPr>
            <a:grpSpLocks noChangeAspect="1"/>
          </p:cNvGrpSpPr>
          <p:nvPr/>
        </p:nvGrpSpPr>
        <p:grpSpPr>
          <a:xfrm>
            <a:off x="6402953" y="2274876"/>
            <a:ext cx="567071" cy="881096"/>
            <a:chOff x="824200" y="25666665"/>
            <a:chExt cx="1771650" cy="2752725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D841D690-6B41-4802-93FC-C48174821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200" y="25666665"/>
              <a:ext cx="1771650" cy="2752725"/>
            </a:xfrm>
            <a:prstGeom prst="rect">
              <a:avLst/>
            </a:prstGeom>
          </p:spPr>
        </p:pic>
        <p:sp>
          <p:nvSpPr>
            <p:cNvPr id="23" name="Flowchart: Connector 22">
              <a:extLst>
                <a:ext uri="{FF2B5EF4-FFF2-40B4-BE49-F238E27FC236}">
                  <a16:creationId xmlns="" xmlns:a16="http://schemas.microsoft.com/office/drawing/2014/main" id="{C41A0C07-E7E2-4320-A0CE-FAA71FA45634}"/>
                </a:ext>
              </a:extLst>
            </p:cNvPr>
            <p:cNvSpPr/>
            <p:nvPr/>
          </p:nvSpPr>
          <p:spPr bwMode="auto">
            <a:xfrm>
              <a:off x="1906052" y="28119016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08C1BD4A-44CA-43FE-847F-A95D260EB212}"/>
                </a:ext>
              </a:extLst>
            </p:cNvPr>
            <p:cNvSpPr/>
            <p:nvPr/>
          </p:nvSpPr>
          <p:spPr bwMode="auto">
            <a:xfrm>
              <a:off x="1722688" y="27649975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="" xmlns:a16="http://schemas.microsoft.com/office/drawing/2014/main" id="{9A3362E9-B7EF-4F75-8AD3-E831877EE5DF}"/>
                </a:ext>
              </a:extLst>
            </p:cNvPr>
            <p:cNvSpPr/>
            <p:nvPr/>
          </p:nvSpPr>
          <p:spPr bwMode="auto">
            <a:xfrm>
              <a:off x="2180287" y="27556505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="" xmlns:a16="http://schemas.microsoft.com/office/drawing/2014/main" id="{7DFF3695-24E7-4347-A894-FB57B281A193}"/>
                </a:ext>
              </a:extLst>
            </p:cNvPr>
            <p:cNvSpPr/>
            <p:nvPr/>
          </p:nvSpPr>
          <p:spPr bwMode="auto">
            <a:xfrm>
              <a:off x="1520081" y="27961813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4D75B9FA-469D-49DA-A5B9-3BB51F1CFD3A}"/>
                </a:ext>
              </a:extLst>
            </p:cNvPr>
            <p:cNvSpPr/>
            <p:nvPr/>
          </p:nvSpPr>
          <p:spPr bwMode="auto">
            <a:xfrm>
              <a:off x="1785709" y="27842845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="" xmlns:a16="http://schemas.microsoft.com/office/drawing/2014/main" id="{2C0027C4-D4EF-4C33-A7C3-A77EBCF40442}"/>
                </a:ext>
              </a:extLst>
            </p:cNvPr>
            <p:cNvSpPr/>
            <p:nvPr/>
          </p:nvSpPr>
          <p:spPr bwMode="auto">
            <a:xfrm>
              <a:off x="1543118" y="27831673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="" xmlns:a16="http://schemas.microsoft.com/office/drawing/2014/main" id="{E2164D6F-13AE-4385-BF17-E0B0B98A1416}"/>
                </a:ext>
              </a:extLst>
            </p:cNvPr>
            <p:cNvSpPr/>
            <p:nvPr/>
          </p:nvSpPr>
          <p:spPr bwMode="auto">
            <a:xfrm>
              <a:off x="1851320" y="27391625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="" xmlns:a16="http://schemas.microsoft.com/office/drawing/2014/main" id="{E2E316DF-8D2A-4E70-8129-CFB744540594}"/>
                </a:ext>
              </a:extLst>
            </p:cNvPr>
            <p:cNvSpPr/>
            <p:nvPr/>
          </p:nvSpPr>
          <p:spPr bwMode="auto">
            <a:xfrm>
              <a:off x="2052223" y="27814916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="" xmlns:a16="http://schemas.microsoft.com/office/drawing/2014/main" id="{BC19FE7E-41F4-4BAE-88ED-711C803DFB3D}"/>
                </a:ext>
              </a:extLst>
            </p:cNvPr>
            <p:cNvSpPr/>
            <p:nvPr/>
          </p:nvSpPr>
          <p:spPr bwMode="auto">
            <a:xfrm>
              <a:off x="2086976" y="27944509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="" xmlns:a16="http://schemas.microsoft.com/office/drawing/2014/main" id="{F89F9574-2D87-4020-9A8C-7F304F68E87C}"/>
                </a:ext>
              </a:extLst>
            </p:cNvPr>
            <p:cNvSpPr/>
            <p:nvPr/>
          </p:nvSpPr>
          <p:spPr bwMode="auto">
            <a:xfrm>
              <a:off x="1615864" y="27626787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="" xmlns:a16="http://schemas.microsoft.com/office/drawing/2014/main" id="{804EB784-ADD6-410E-81C0-153F9A1DE652}"/>
                </a:ext>
              </a:extLst>
            </p:cNvPr>
            <p:cNvSpPr/>
            <p:nvPr/>
          </p:nvSpPr>
          <p:spPr bwMode="auto">
            <a:xfrm>
              <a:off x="2032867" y="2824210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="" xmlns:a16="http://schemas.microsoft.com/office/drawing/2014/main" id="{C73FE49A-2E90-4D87-AB45-0EDE6CEBD390}"/>
                </a:ext>
              </a:extLst>
            </p:cNvPr>
            <p:cNvSpPr/>
            <p:nvPr/>
          </p:nvSpPr>
          <p:spPr bwMode="auto">
            <a:xfrm>
              <a:off x="1857709" y="27580025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="" xmlns:a16="http://schemas.microsoft.com/office/drawing/2014/main" id="{5EEC6ECE-E2D2-4928-B942-6C2932CE266A}"/>
                </a:ext>
              </a:extLst>
            </p:cNvPr>
            <p:cNvSpPr/>
            <p:nvPr/>
          </p:nvSpPr>
          <p:spPr bwMode="auto">
            <a:xfrm>
              <a:off x="1858451" y="27996289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="" xmlns:a16="http://schemas.microsoft.com/office/drawing/2014/main" id="{DC296666-A288-4469-B260-DDEB94BFD138}"/>
                </a:ext>
              </a:extLst>
            </p:cNvPr>
            <p:cNvSpPr/>
            <p:nvPr/>
          </p:nvSpPr>
          <p:spPr bwMode="auto">
            <a:xfrm>
              <a:off x="1526575" y="27474548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="" xmlns:a16="http://schemas.microsoft.com/office/drawing/2014/main" id="{8E81154C-A6E0-42C9-99A3-2C76EAD3D9ED}"/>
                </a:ext>
              </a:extLst>
            </p:cNvPr>
            <p:cNvSpPr/>
            <p:nvPr/>
          </p:nvSpPr>
          <p:spPr bwMode="auto">
            <a:xfrm>
              <a:off x="1879672" y="26590799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489A0C17-CF7D-4395-BCFF-A1E1AF5F28F3}"/>
                </a:ext>
              </a:extLst>
            </p:cNvPr>
            <p:cNvSpPr/>
            <p:nvPr/>
          </p:nvSpPr>
          <p:spPr bwMode="auto">
            <a:xfrm>
              <a:off x="1649747" y="25884387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8B7C9CF3-8DF1-4A47-97D1-D721616A71F3}"/>
                </a:ext>
              </a:extLst>
            </p:cNvPr>
            <p:cNvSpPr/>
            <p:nvPr/>
          </p:nvSpPr>
          <p:spPr bwMode="auto">
            <a:xfrm>
              <a:off x="1733172" y="26247979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="" xmlns:a16="http://schemas.microsoft.com/office/drawing/2014/main" id="{6DD07D8F-9ED9-4B2C-9934-CF7239B192DD}"/>
                </a:ext>
              </a:extLst>
            </p:cNvPr>
            <p:cNvSpPr/>
            <p:nvPr/>
          </p:nvSpPr>
          <p:spPr bwMode="auto">
            <a:xfrm>
              <a:off x="1994420" y="27258826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="" xmlns:a16="http://schemas.microsoft.com/office/drawing/2014/main" id="{65F73D14-C99F-43B0-B72A-0E0A5BDDDD80}"/>
                </a:ext>
              </a:extLst>
            </p:cNvPr>
            <p:cNvSpPr/>
            <p:nvPr/>
          </p:nvSpPr>
          <p:spPr bwMode="auto">
            <a:xfrm>
              <a:off x="1669665" y="26733444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="" xmlns:a16="http://schemas.microsoft.com/office/drawing/2014/main" id="{45F9EF77-D94E-4942-BB79-3B903D99AA35}"/>
                </a:ext>
              </a:extLst>
            </p:cNvPr>
            <p:cNvSpPr/>
            <p:nvPr/>
          </p:nvSpPr>
          <p:spPr bwMode="auto">
            <a:xfrm>
              <a:off x="1508273" y="27698787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="" xmlns:a16="http://schemas.microsoft.com/office/drawing/2014/main" id="{127C2075-8640-41E1-829A-4E08F74A55BA}"/>
                </a:ext>
              </a:extLst>
            </p:cNvPr>
            <p:cNvSpPr/>
            <p:nvPr/>
          </p:nvSpPr>
          <p:spPr bwMode="auto">
            <a:xfrm>
              <a:off x="1814315" y="2574726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="" xmlns:a16="http://schemas.microsoft.com/office/drawing/2014/main" id="{75CD2E45-4C88-4679-ADB4-E8263A6866E5}"/>
                </a:ext>
              </a:extLst>
            </p:cNvPr>
            <p:cNvSpPr/>
            <p:nvPr/>
          </p:nvSpPr>
          <p:spPr bwMode="auto">
            <a:xfrm>
              <a:off x="1471118" y="26769444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="" xmlns:a16="http://schemas.microsoft.com/office/drawing/2014/main" id="{A89071CF-CFA7-4F0C-80C6-0C63A5D020D7}"/>
                </a:ext>
              </a:extLst>
            </p:cNvPr>
            <p:cNvSpPr/>
            <p:nvPr/>
          </p:nvSpPr>
          <p:spPr bwMode="auto">
            <a:xfrm>
              <a:off x="2011995" y="27616921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="" xmlns:a16="http://schemas.microsoft.com/office/drawing/2014/main" id="{805DF6C0-0F14-472B-8FCB-79770ED9A947}"/>
                </a:ext>
              </a:extLst>
            </p:cNvPr>
            <p:cNvSpPr/>
            <p:nvPr/>
          </p:nvSpPr>
          <p:spPr bwMode="auto">
            <a:xfrm>
              <a:off x="1589484" y="26098570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="" xmlns:a16="http://schemas.microsoft.com/office/drawing/2014/main" id="{D0F6FC68-7AB5-4B6B-9693-79D870340824}"/>
                </a:ext>
              </a:extLst>
            </p:cNvPr>
            <p:cNvSpPr/>
            <p:nvPr/>
          </p:nvSpPr>
          <p:spPr bwMode="auto">
            <a:xfrm>
              <a:off x="1507118" y="26304615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="" xmlns:a16="http://schemas.microsoft.com/office/drawing/2014/main" id="{4BB8A8E3-AE14-4B6E-A1E0-CDA98D223B86}"/>
                </a:ext>
              </a:extLst>
            </p:cNvPr>
            <p:cNvSpPr/>
            <p:nvPr/>
          </p:nvSpPr>
          <p:spPr bwMode="auto">
            <a:xfrm>
              <a:off x="1831329" y="26051808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="" xmlns:a16="http://schemas.microsoft.com/office/drawing/2014/main" id="{96A1B16F-ACBC-4E9D-AAD7-09494E421D07}"/>
                </a:ext>
              </a:extLst>
            </p:cNvPr>
            <p:cNvSpPr/>
            <p:nvPr/>
          </p:nvSpPr>
          <p:spPr bwMode="auto">
            <a:xfrm>
              <a:off x="1812274" y="2708075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="" xmlns:a16="http://schemas.microsoft.com/office/drawing/2014/main" id="{2C30E49A-D6AE-4A6F-AA7C-B7351391B15B}"/>
                </a:ext>
              </a:extLst>
            </p:cNvPr>
            <p:cNvSpPr/>
            <p:nvPr/>
          </p:nvSpPr>
          <p:spPr bwMode="auto">
            <a:xfrm>
              <a:off x="1627300" y="26378771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="" xmlns:a16="http://schemas.microsoft.com/office/drawing/2014/main" id="{4294456E-24CB-4023-BF3C-F26A31ECBBE7}"/>
                </a:ext>
              </a:extLst>
            </p:cNvPr>
            <p:cNvSpPr/>
            <p:nvPr/>
          </p:nvSpPr>
          <p:spPr bwMode="auto">
            <a:xfrm>
              <a:off x="1390280" y="28224304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="" xmlns:a16="http://schemas.microsoft.com/office/drawing/2014/main" id="{B7F74D5B-7F7E-4C00-8DD2-F4C1FF72B223}"/>
                </a:ext>
              </a:extLst>
            </p:cNvPr>
            <p:cNvSpPr/>
            <p:nvPr/>
          </p:nvSpPr>
          <p:spPr bwMode="auto">
            <a:xfrm>
              <a:off x="1572625" y="28091801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="" xmlns:a16="http://schemas.microsoft.com/office/drawing/2014/main" id="{177AB992-E626-4CFD-965F-46BED20F8AB7}"/>
                </a:ext>
              </a:extLst>
            </p:cNvPr>
            <p:cNvSpPr/>
            <p:nvPr/>
          </p:nvSpPr>
          <p:spPr bwMode="auto">
            <a:xfrm>
              <a:off x="1914697" y="26997108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="" xmlns:a16="http://schemas.microsoft.com/office/drawing/2014/main" id="{0485EE09-9C8D-4D9B-AF88-DEC2A08980C5}"/>
                </a:ext>
              </a:extLst>
            </p:cNvPr>
            <p:cNvSpPr/>
            <p:nvPr/>
          </p:nvSpPr>
          <p:spPr bwMode="auto">
            <a:xfrm>
              <a:off x="1682376" y="27449794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="" xmlns:a16="http://schemas.microsoft.com/office/drawing/2014/main" id="{D3E9C84A-DB3F-4B81-84F0-9A49870D91AD}"/>
                </a:ext>
              </a:extLst>
            </p:cNvPr>
            <p:cNvSpPr/>
            <p:nvPr/>
          </p:nvSpPr>
          <p:spPr bwMode="auto">
            <a:xfrm>
              <a:off x="1948004" y="27330826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6" name="Flowchart: Connector 55">
              <a:extLst>
                <a:ext uri="{FF2B5EF4-FFF2-40B4-BE49-F238E27FC236}">
                  <a16:creationId xmlns="" xmlns:a16="http://schemas.microsoft.com/office/drawing/2014/main" id="{C5F13641-F535-457F-AACA-D936499AEC9B}"/>
                </a:ext>
              </a:extLst>
            </p:cNvPr>
            <p:cNvSpPr/>
            <p:nvPr/>
          </p:nvSpPr>
          <p:spPr bwMode="auto">
            <a:xfrm>
              <a:off x="1735246" y="26122971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="" xmlns:a16="http://schemas.microsoft.com/office/drawing/2014/main" id="{45A89BBC-EF08-4B3D-BDC4-24D78453CDA7}"/>
                </a:ext>
              </a:extLst>
            </p:cNvPr>
            <p:cNvSpPr/>
            <p:nvPr/>
          </p:nvSpPr>
          <p:spPr bwMode="auto">
            <a:xfrm>
              <a:off x="1910640" y="26789620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="" xmlns:a16="http://schemas.microsoft.com/office/drawing/2014/main" id="{8D0CFC0A-4A6A-4F2C-8814-29DC3DB2680A}"/>
                </a:ext>
              </a:extLst>
            </p:cNvPr>
            <p:cNvSpPr/>
            <p:nvPr/>
          </p:nvSpPr>
          <p:spPr bwMode="auto">
            <a:xfrm>
              <a:off x="1808795" y="26944915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="" xmlns:a16="http://schemas.microsoft.com/office/drawing/2014/main" id="{03494DA3-C3CD-48AB-B6EE-7D50ABF77B3E}"/>
                </a:ext>
              </a:extLst>
            </p:cNvPr>
            <p:cNvSpPr/>
            <p:nvPr/>
          </p:nvSpPr>
          <p:spPr bwMode="auto">
            <a:xfrm>
              <a:off x="2020004" y="27068006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="" xmlns:a16="http://schemas.microsoft.com/office/drawing/2014/main" id="{2DC43FB1-330D-4DA5-9EE4-B76E3E202009}"/>
                </a:ext>
              </a:extLst>
            </p:cNvPr>
            <p:cNvSpPr/>
            <p:nvPr/>
          </p:nvSpPr>
          <p:spPr bwMode="auto">
            <a:xfrm>
              <a:off x="1688870" y="26962529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="" xmlns:a16="http://schemas.microsoft.com/office/drawing/2014/main" id="{6F71EA5C-5C03-47C1-AF65-57A546979A6F}"/>
                </a:ext>
              </a:extLst>
            </p:cNvPr>
            <p:cNvSpPr/>
            <p:nvPr/>
          </p:nvSpPr>
          <p:spPr bwMode="auto">
            <a:xfrm>
              <a:off x="2181630" y="27365873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Flowchart: Connector 61">
              <a:extLst>
                <a:ext uri="{FF2B5EF4-FFF2-40B4-BE49-F238E27FC236}">
                  <a16:creationId xmlns="" xmlns:a16="http://schemas.microsoft.com/office/drawing/2014/main" id="{9959A89D-B145-444B-8648-45B8264053EB}"/>
                </a:ext>
              </a:extLst>
            </p:cNvPr>
            <p:cNvSpPr/>
            <p:nvPr/>
          </p:nvSpPr>
          <p:spPr bwMode="auto">
            <a:xfrm rot="9513776">
              <a:off x="2326466" y="27683739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3" name="Flowchart: Connector 62">
              <a:extLst>
                <a:ext uri="{FF2B5EF4-FFF2-40B4-BE49-F238E27FC236}">
                  <a16:creationId xmlns="" xmlns:a16="http://schemas.microsoft.com/office/drawing/2014/main" id="{4C84570D-947B-4492-8F88-E8E2B27196A5}"/>
                </a:ext>
              </a:extLst>
            </p:cNvPr>
            <p:cNvSpPr/>
            <p:nvPr/>
          </p:nvSpPr>
          <p:spPr bwMode="auto">
            <a:xfrm rot="9513776">
              <a:off x="2266203" y="2789792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="" xmlns:a16="http://schemas.microsoft.com/office/drawing/2014/main" id="{E8DDC508-6487-4DEA-B336-C0A775347FC7}"/>
                </a:ext>
              </a:extLst>
            </p:cNvPr>
            <p:cNvSpPr/>
            <p:nvPr/>
          </p:nvSpPr>
          <p:spPr bwMode="auto">
            <a:xfrm rot="9513776">
              <a:off x="2183837" y="28103967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445DA6F-98B2-4942-8C2D-D61F1768A79D}"/>
              </a:ext>
            </a:extLst>
          </p:cNvPr>
          <p:cNvGrpSpPr>
            <a:grpSpLocks noChangeAspect="1"/>
          </p:cNvGrpSpPr>
          <p:nvPr/>
        </p:nvGrpSpPr>
        <p:grpSpPr>
          <a:xfrm>
            <a:off x="4375455" y="2260145"/>
            <a:ext cx="1709591" cy="1315068"/>
            <a:chOff x="840279" y="22568326"/>
            <a:chExt cx="6191249" cy="4762500"/>
          </a:xfrm>
        </p:grpSpPr>
        <p:pic>
          <p:nvPicPr>
            <p:cNvPr id="66" name="Graphic 65">
              <a:extLst>
                <a:ext uri="{FF2B5EF4-FFF2-40B4-BE49-F238E27FC236}">
                  <a16:creationId xmlns="" xmlns:a16="http://schemas.microsoft.com/office/drawing/2014/main" id="{2E033FCF-3F64-46AB-BE8F-C3F6A7961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9" y="22568326"/>
              <a:ext cx="6191249" cy="4762500"/>
            </a:xfrm>
            <a:prstGeom prst="rect">
              <a:avLst/>
            </a:prstGeom>
          </p:spPr>
        </p:pic>
        <p:sp>
          <p:nvSpPr>
            <p:cNvPr id="67" name="Flowchart: Connector 66">
              <a:extLst>
                <a:ext uri="{FF2B5EF4-FFF2-40B4-BE49-F238E27FC236}">
                  <a16:creationId xmlns="" xmlns:a16="http://schemas.microsoft.com/office/drawing/2014/main" id="{777652B6-3063-4330-8215-F9D6B08D8D92}"/>
                </a:ext>
              </a:extLst>
            </p:cNvPr>
            <p:cNvSpPr/>
            <p:nvPr/>
          </p:nvSpPr>
          <p:spPr bwMode="auto">
            <a:xfrm>
              <a:off x="3639951" y="241938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="" xmlns:a16="http://schemas.microsoft.com/office/drawing/2014/main" id="{CD51D9DF-616D-4D68-89AA-846306603A08}"/>
                </a:ext>
              </a:extLst>
            </p:cNvPr>
            <p:cNvSpPr/>
            <p:nvPr/>
          </p:nvSpPr>
          <p:spPr bwMode="auto">
            <a:xfrm>
              <a:off x="3922980" y="24051590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="" xmlns:a16="http://schemas.microsoft.com/office/drawing/2014/main" id="{67EC3BC1-BD77-4393-9159-DF0805A60725}"/>
                </a:ext>
              </a:extLst>
            </p:cNvPr>
            <p:cNvSpPr/>
            <p:nvPr/>
          </p:nvSpPr>
          <p:spPr bwMode="auto">
            <a:xfrm>
              <a:off x="4957698" y="24542101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0" name="Flowchart: Connector 69">
              <a:extLst>
                <a:ext uri="{FF2B5EF4-FFF2-40B4-BE49-F238E27FC236}">
                  <a16:creationId xmlns="" xmlns:a16="http://schemas.microsoft.com/office/drawing/2014/main" id="{C285CFC8-6D47-49F8-B4E7-4A2A39AF772E}"/>
                </a:ext>
              </a:extLst>
            </p:cNvPr>
            <p:cNvSpPr/>
            <p:nvPr/>
          </p:nvSpPr>
          <p:spPr bwMode="auto">
            <a:xfrm>
              <a:off x="3114829" y="24808721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="" xmlns:a16="http://schemas.microsoft.com/office/drawing/2014/main" id="{8D954545-FF13-492F-8407-E3C683FD8B01}"/>
                </a:ext>
              </a:extLst>
            </p:cNvPr>
            <p:cNvSpPr/>
            <p:nvPr/>
          </p:nvSpPr>
          <p:spPr bwMode="auto">
            <a:xfrm>
              <a:off x="3922980" y="25280377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="" xmlns:a16="http://schemas.microsoft.com/office/drawing/2014/main" id="{E94DF83B-2570-40AD-88C6-F229987E70C8}"/>
                </a:ext>
              </a:extLst>
            </p:cNvPr>
            <p:cNvSpPr/>
            <p:nvPr/>
          </p:nvSpPr>
          <p:spPr bwMode="auto">
            <a:xfrm>
              <a:off x="4251794" y="241218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="" xmlns:a16="http://schemas.microsoft.com/office/drawing/2014/main" id="{EFE1E33E-7C8A-457D-B215-C8C73E5B2B38}"/>
                </a:ext>
              </a:extLst>
            </p:cNvPr>
            <p:cNvSpPr/>
            <p:nvPr/>
          </p:nvSpPr>
          <p:spPr bwMode="auto">
            <a:xfrm>
              <a:off x="2954760" y="24147235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="" xmlns:a16="http://schemas.microsoft.com/office/drawing/2014/main" id="{FCC2EFF3-58FD-4051-AE9E-02655FF67773}"/>
                </a:ext>
              </a:extLst>
            </p:cNvPr>
            <p:cNvSpPr/>
            <p:nvPr/>
          </p:nvSpPr>
          <p:spPr bwMode="auto">
            <a:xfrm>
              <a:off x="2377030" y="2459054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="" xmlns:a16="http://schemas.microsoft.com/office/drawing/2014/main" id="{745BE1D5-2C0B-46E7-9153-974579D6B023}"/>
                </a:ext>
              </a:extLst>
            </p:cNvPr>
            <p:cNvSpPr/>
            <p:nvPr/>
          </p:nvSpPr>
          <p:spPr bwMode="auto">
            <a:xfrm>
              <a:off x="3728286" y="25541567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="" xmlns:a16="http://schemas.microsoft.com/office/drawing/2014/main" id="{EFC4EF29-935F-470C-90BA-A04329E4CFD1}"/>
                </a:ext>
              </a:extLst>
            </p:cNvPr>
            <p:cNvSpPr/>
            <p:nvPr/>
          </p:nvSpPr>
          <p:spPr bwMode="auto">
            <a:xfrm>
              <a:off x="5011551" y="255654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="" xmlns:a16="http://schemas.microsoft.com/office/drawing/2014/main" id="{391B4C93-8A37-4E41-9A90-193F4262DBCE}"/>
                </a:ext>
              </a:extLst>
            </p:cNvPr>
            <p:cNvSpPr/>
            <p:nvPr/>
          </p:nvSpPr>
          <p:spPr bwMode="auto">
            <a:xfrm>
              <a:off x="2495416" y="24183235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8" name="Flowchart: Connector 77">
              <a:extLst>
                <a:ext uri="{FF2B5EF4-FFF2-40B4-BE49-F238E27FC236}">
                  <a16:creationId xmlns="" xmlns:a16="http://schemas.microsoft.com/office/drawing/2014/main" id="{AD788FB9-A805-41AF-AB0F-C9AF6A5515F3}"/>
                </a:ext>
              </a:extLst>
            </p:cNvPr>
            <p:cNvSpPr/>
            <p:nvPr/>
          </p:nvSpPr>
          <p:spPr bwMode="auto">
            <a:xfrm>
              <a:off x="5316351" y="258702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="" xmlns:a16="http://schemas.microsoft.com/office/drawing/2014/main" id="{1E611A05-3785-4F5A-9098-5AC01CCEB5EE}"/>
                </a:ext>
              </a:extLst>
            </p:cNvPr>
            <p:cNvSpPr/>
            <p:nvPr/>
          </p:nvSpPr>
          <p:spPr bwMode="auto">
            <a:xfrm>
              <a:off x="5782246" y="25325550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="" xmlns:a16="http://schemas.microsoft.com/office/drawing/2014/main" id="{A6411823-3928-47B3-BFC8-AB1BDBECA3F8}"/>
                </a:ext>
              </a:extLst>
            </p:cNvPr>
            <p:cNvSpPr/>
            <p:nvPr/>
          </p:nvSpPr>
          <p:spPr bwMode="auto">
            <a:xfrm>
              <a:off x="4097151" y="246510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="" xmlns:a16="http://schemas.microsoft.com/office/drawing/2014/main" id="{233959A3-588E-416B-9749-657B807582F9}"/>
                </a:ext>
              </a:extLst>
            </p:cNvPr>
            <p:cNvSpPr/>
            <p:nvPr/>
          </p:nvSpPr>
          <p:spPr bwMode="auto">
            <a:xfrm>
              <a:off x="2028290" y="24542101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="" xmlns:a16="http://schemas.microsoft.com/office/drawing/2014/main" id="{2193D705-D6AD-44F7-B98D-53D81F314E4D}"/>
                </a:ext>
              </a:extLst>
            </p:cNvPr>
            <p:cNvSpPr/>
            <p:nvPr/>
          </p:nvSpPr>
          <p:spPr bwMode="auto">
            <a:xfrm>
              <a:off x="2600309" y="24861920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="" xmlns:a16="http://schemas.microsoft.com/office/drawing/2014/main" id="{4A195A87-627D-4843-B215-CEAFBBFC9433}"/>
                </a:ext>
              </a:extLst>
            </p:cNvPr>
            <p:cNvSpPr/>
            <p:nvPr/>
          </p:nvSpPr>
          <p:spPr bwMode="auto">
            <a:xfrm>
              <a:off x="2738736" y="23617808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="" xmlns:a16="http://schemas.microsoft.com/office/drawing/2014/main" id="{261B0DFF-3CDA-49CF-9487-11745C3A1D0B}"/>
                </a:ext>
              </a:extLst>
            </p:cNvPr>
            <p:cNvSpPr/>
            <p:nvPr/>
          </p:nvSpPr>
          <p:spPr bwMode="auto">
            <a:xfrm>
              <a:off x="2541990" y="25316377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="" xmlns:a16="http://schemas.microsoft.com/office/drawing/2014/main" id="{1EEDC9E0-A4F3-4B5F-A0C7-6A3337AA38AA}"/>
                </a:ext>
              </a:extLst>
            </p:cNvPr>
            <p:cNvSpPr/>
            <p:nvPr/>
          </p:nvSpPr>
          <p:spPr bwMode="auto">
            <a:xfrm>
              <a:off x="5920370" y="2447424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="" xmlns:a16="http://schemas.microsoft.com/office/drawing/2014/main" id="{CE206D39-5F48-4E60-AAE4-767868CFA0D8}"/>
                </a:ext>
              </a:extLst>
            </p:cNvPr>
            <p:cNvSpPr/>
            <p:nvPr/>
          </p:nvSpPr>
          <p:spPr bwMode="auto">
            <a:xfrm>
              <a:off x="4389673" y="2506781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="" xmlns:a16="http://schemas.microsoft.com/office/drawing/2014/main" id="{2C945EC4-7729-4575-B559-E536C88CF779}"/>
                </a:ext>
              </a:extLst>
            </p:cNvPr>
            <p:cNvSpPr/>
            <p:nvPr/>
          </p:nvSpPr>
          <p:spPr bwMode="auto">
            <a:xfrm>
              <a:off x="3764286" y="259422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="" xmlns:a16="http://schemas.microsoft.com/office/drawing/2014/main" id="{FBAB007C-79E1-4B12-893E-BF576F95624B}"/>
                </a:ext>
              </a:extLst>
            </p:cNvPr>
            <p:cNvSpPr/>
            <p:nvPr/>
          </p:nvSpPr>
          <p:spPr bwMode="auto">
            <a:xfrm>
              <a:off x="3186829" y="24337612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9" name="Flowchart: Connector 88">
              <a:extLst>
                <a:ext uri="{FF2B5EF4-FFF2-40B4-BE49-F238E27FC236}">
                  <a16:creationId xmlns="" xmlns:a16="http://schemas.microsoft.com/office/drawing/2014/main" id="{119B40E6-22DF-4CEA-B8E1-FDFD539C10EF}"/>
                </a:ext>
              </a:extLst>
            </p:cNvPr>
            <p:cNvSpPr/>
            <p:nvPr/>
          </p:nvSpPr>
          <p:spPr bwMode="auto">
            <a:xfrm>
              <a:off x="4237223" y="24420898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Flowchart: Connector 89">
              <a:extLst>
                <a:ext uri="{FF2B5EF4-FFF2-40B4-BE49-F238E27FC236}">
                  <a16:creationId xmlns="" xmlns:a16="http://schemas.microsoft.com/office/drawing/2014/main" id="{4E949BF0-2C4D-4D77-AE98-429E7D74CF33}"/>
                </a:ext>
              </a:extLst>
            </p:cNvPr>
            <p:cNvSpPr/>
            <p:nvPr/>
          </p:nvSpPr>
          <p:spPr bwMode="auto">
            <a:xfrm>
              <a:off x="3386808" y="25465699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1" name="Flowchart: Connector 90">
              <a:extLst>
                <a:ext uri="{FF2B5EF4-FFF2-40B4-BE49-F238E27FC236}">
                  <a16:creationId xmlns="" xmlns:a16="http://schemas.microsoft.com/office/drawing/2014/main" id="{94005DB2-2E09-44C7-8B43-E7CF03120097}"/>
                </a:ext>
              </a:extLst>
            </p:cNvPr>
            <p:cNvSpPr/>
            <p:nvPr/>
          </p:nvSpPr>
          <p:spPr bwMode="auto">
            <a:xfrm>
              <a:off x="2702736" y="24687072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" name="Flowchart: Connector 91">
              <a:extLst>
                <a:ext uri="{FF2B5EF4-FFF2-40B4-BE49-F238E27FC236}">
                  <a16:creationId xmlns="" xmlns:a16="http://schemas.microsoft.com/office/drawing/2014/main" id="{631E3680-CADE-4A84-8A82-0F7654FA9266}"/>
                </a:ext>
              </a:extLst>
            </p:cNvPr>
            <p:cNvSpPr/>
            <p:nvPr/>
          </p:nvSpPr>
          <p:spPr bwMode="auto">
            <a:xfrm>
              <a:off x="1874640" y="23932212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="" xmlns:a16="http://schemas.microsoft.com/office/drawing/2014/main" id="{3D73B5AA-21FC-4E07-8A46-CAAC06EF6DFB}"/>
                </a:ext>
              </a:extLst>
            </p:cNvPr>
            <p:cNvSpPr/>
            <p:nvPr/>
          </p:nvSpPr>
          <p:spPr bwMode="auto">
            <a:xfrm>
              <a:off x="4820678" y="24592974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4" name="Flowchart: Connector 93">
              <a:extLst>
                <a:ext uri="{FF2B5EF4-FFF2-40B4-BE49-F238E27FC236}">
                  <a16:creationId xmlns="" xmlns:a16="http://schemas.microsoft.com/office/drawing/2014/main" id="{C802C7C6-2E1A-42AF-B1A0-FAFFA3410829}"/>
                </a:ext>
              </a:extLst>
            </p:cNvPr>
            <p:cNvSpPr/>
            <p:nvPr/>
          </p:nvSpPr>
          <p:spPr bwMode="auto">
            <a:xfrm>
              <a:off x="5209776" y="25005521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="" xmlns:a16="http://schemas.microsoft.com/office/drawing/2014/main" id="{5F7DEBFF-8A25-47D2-8DAC-A702FDA6A75A}"/>
                </a:ext>
              </a:extLst>
            </p:cNvPr>
            <p:cNvSpPr/>
            <p:nvPr/>
          </p:nvSpPr>
          <p:spPr bwMode="auto">
            <a:xfrm>
              <a:off x="4835071" y="25567328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6" name="Flowchart: Connector 95">
              <a:extLst>
                <a:ext uri="{FF2B5EF4-FFF2-40B4-BE49-F238E27FC236}">
                  <a16:creationId xmlns="" xmlns:a16="http://schemas.microsoft.com/office/drawing/2014/main" id="{E03EE896-4A48-42C1-A2D9-B73B70D035D6}"/>
                </a:ext>
              </a:extLst>
            </p:cNvPr>
            <p:cNvSpPr/>
            <p:nvPr/>
          </p:nvSpPr>
          <p:spPr bwMode="auto">
            <a:xfrm>
              <a:off x="3010859" y="25410942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="" xmlns:a16="http://schemas.microsoft.com/office/drawing/2014/main" id="{C4596432-C517-40AF-B7E1-B1E3E8B22FAC}"/>
                </a:ext>
              </a:extLst>
            </p:cNvPr>
            <p:cNvSpPr/>
            <p:nvPr/>
          </p:nvSpPr>
          <p:spPr bwMode="auto">
            <a:xfrm>
              <a:off x="2302525" y="23979590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="" xmlns:a16="http://schemas.microsoft.com/office/drawing/2014/main" id="{778668AE-0F62-41D8-A262-3D1FDC02EFFF}"/>
                </a:ext>
              </a:extLst>
            </p:cNvPr>
            <p:cNvSpPr/>
            <p:nvPr/>
          </p:nvSpPr>
          <p:spPr bwMode="auto">
            <a:xfrm>
              <a:off x="3339229" y="24490012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="" xmlns:a16="http://schemas.microsoft.com/office/drawing/2014/main" id="{846F40CC-0D53-41DB-8ACA-1038ADD9DB7E}"/>
                </a:ext>
              </a:extLst>
            </p:cNvPr>
            <p:cNvSpPr/>
            <p:nvPr/>
          </p:nvSpPr>
          <p:spPr bwMode="auto">
            <a:xfrm>
              <a:off x="3711783" y="23868164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0" name="Flowchart: Connector 99">
              <a:extLst>
                <a:ext uri="{FF2B5EF4-FFF2-40B4-BE49-F238E27FC236}">
                  <a16:creationId xmlns="" xmlns:a16="http://schemas.microsoft.com/office/drawing/2014/main" id="{24365E17-6792-4AC0-9684-BF2F25D85C75}"/>
                </a:ext>
              </a:extLst>
            </p:cNvPr>
            <p:cNvSpPr/>
            <p:nvPr/>
          </p:nvSpPr>
          <p:spPr bwMode="auto">
            <a:xfrm>
              <a:off x="4692876" y="24571734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="" xmlns:a16="http://schemas.microsoft.com/office/drawing/2014/main" id="{02A1C643-FF77-4780-91D2-179FE1FDB3DB}"/>
                </a:ext>
              </a:extLst>
            </p:cNvPr>
            <p:cNvSpPr/>
            <p:nvPr/>
          </p:nvSpPr>
          <p:spPr bwMode="auto">
            <a:xfrm>
              <a:off x="3931550" y="24884881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2" name="Flowchart: Connector 101">
              <a:extLst>
                <a:ext uri="{FF2B5EF4-FFF2-40B4-BE49-F238E27FC236}">
                  <a16:creationId xmlns="" xmlns:a16="http://schemas.microsoft.com/office/drawing/2014/main" id="{8E6F59BC-361A-4F41-8161-3F6EF3753979}"/>
                </a:ext>
              </a:extLst>
            </p:cNvPr>
            <p:cNvSpPr/>
            <p:nvPr/>
          </p:nvSpPr>
          <p:spPr bwMode="auto">
            <a:xfrm>
              <a:off x="5466391" y="24656321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="" xmlns:a16="http://schemas.microsoft.com/office/drawing/2014/main" id="{31F621EC-8C88-4E28-9AF4-8986A82BB577}"/>
                </a:ext>
              </a:extLst>
            </p:cNvPr>
            <p:cNvSpPr/>
            <p:nvPr/>
          </p:nvSpPr>
          <p:spPr bwMode="auto">
            <a:xfrm>
              <a:off x="3292543" y="25144485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4" name="Flowchart: Connector 103">
              <a:extLst>
                <a:ext uri="{FF2B5EF4-FFF2-40B4-BE49-F238E27FC236}">
                  <a16:creationId xmlns="" xmlns:a16="http://schemas.microsoft.com/office/drawing/2014/main" id="{AE7DAAE5-3468-4CFF-97F0-49303B8482D5}"/>
                </a:ext>
              </a:extLst>
            </p:cNvPr>
            <p:cNvSpPr/>
            <p:nvPr/>
          </p:nvSpPr>
          <p:spPr bwMode="auto">
            <a:xfrm>
              <a:off x="1642319" y="24384898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="" xmlns:a16="http://schemas.microsoft.com/office/drawing/2014/main" id="{342D69AA-2995-485C-9CD1-31DD6B952DE3}"/>
                </a:ext>
              </a:extLst>
            </p:cNvPr>
            <p:cNvSpPr/>
            <p:nvPr/>
          </p:nvSpPr>
          <p:spPr bwMode="auto">
            <a:xfrm>
              <a:off x="5818246" y="26175587"/>
              <a:ext cx="72000" cy="72000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6" name="Flowchart: Connector 105">
              <a:extLst>
                <a:ext uri="{FF2B5EF4-FFF2-40B4-BE49-F238E27FC236}">
                  <a16:creationId xmlns="" xmlns:a16="http://schemas.microsoft.com/office/drawing/2014/main" id="{E2A96A5B-A459-4CD2-BD53-9E179A00A0B4}"/>
                </a:ext>
              </a:extLst>
            </p:cNvPr>
            <p:cNvSpPr/>
            <p:nvPr/>
          </p:nvSpPr>
          <p:spPr bwMode="auto">
            <a:xfrm>
              <a:off x="6070881" y="24111235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="" xmlns:a16="http://schemas.microsoft.com/office/drawing/2014/main" id="{0EE1EB14-E927-4254-A4E9-C8119013F994}"/>
                </a:ext>
              </a:extLst>
            </p:cNvPr>
            <p:cNvSpPr/>
            <p:nvPr/>
          </p:nvSpPr>
          <p:spPr bwMode="auto">
            <a:xfrm>
              <a:off x="4353673" y="25339914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8" name="Flowchart: Connector 107">
              <a:extLst>
                <a:ext uri="{FF2B5EF4-FFF2-40B4-BE49-F238E27FC236}">
                  <a16:creationId xmlns="" xmlns:a16="http://schemas.microsoft.com/office/drawing/2014/main" id="{66CADDAB-B926-419F-AD3D-CCB154FECD62}"/>
                </a:ext>
              </a:extLst>
            </p:cNvPr>
            <p:cNvSpPr/>
            <p:nvPr/>
          </p:nvSpPr>
          <p:spPr bwMode="auto">
            <a:xfrm>
              <a:off x="3491629" y="24642412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9" name="Flowchart: Connector 108">
              <a:extLst>
                <a:ext uri="{FF2B5EF4-FFF2-40B4-BE49-F238E27FC236}">
                  <a16:creationId xmlns="" xmlns:a16="http://schemas.microsoft.com/office/drawing/2014/main" id="{77AD4950-BDFF-4B55-9E2C-A46EC264054F}"/>
                </a:ext>
              </a:extLst>
            </p:cNvPr>
            <p:cNvSpPr/>
            <p:nvPr/>
          </p:nvSpPr>
          <p:spPr bwMode="auto">
            <a:xfrm>
              <a:off x="3186829" y="23814710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0" name="Flowchart: Connector 109">
              <a:extLst>
                <a:ext uri="{FF2B5EF4-FFF2-40B4-BE49-F238E27FC236}">
                  <a16:creationId xmlns="" xmlns:a16="http://schemas.microsoft.com/office/drawing/2014/main" id="{036A85AC-D861-4467-AFB8-446AC832D9DA}"/>
                </a:ext>
              </a:extLst>
            </p:cNvPr>
            <p:cNvSpPr/>
            <p:nvPr/>
          </p:nvSpPr>
          <p:spPr bwMode="auto">
            <a:xfrm>
              <a:off x="4374880" y="24789920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1" name="Flowchart: Connector 110">
              <a:extLst>
                <a:ext uri="{FF2B5EF4-FFF2-40B4-BE49-F238E27FC236}">
                  <a16:creationId xmlns="" xmlns:a16="http://schemas.microsoft.com/office/drawing/2014/main" id="{13CA0ECB-7359-48F0-8CFD-5A53AB04107F}"/>
                </a:ext>
              </a:extLst>
            </p:cNvPr>
            <p:cNvSpPr/>
            <p:nvPr/>
          </p:nvSpPr>
          <p:spPr bwMode="auto">
            <a:xfrm>
              <a:off x="3836286" y="24433355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="" xmlns:a16="http://schemas.microsoft.com/office/drawing/2014/main" id="{F887D699-F916-4193-A91D-DC712E6E1077}"/>
                </a:ext>
              </a:extLst>
            </p:cNvPr>
            <p:cNvSpPr/>
            <p:nvPr/>
          </p:nvSpPr>
          <p:spPr bwMode="auto">
            <a:xfrm>
              <a:off x="2567149" y="24146585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="" xmlns:a16="http://schemas.microsoft.com/office/drawing/2014/main" id="{2E58B5E0-5F62-4A9F-B4EF-73AEC39E3E49}"/>
                </a:ext>
              </a:extLst>
            </p:cNvPr>
            <p:cNvSpPr/>
            <p:nvPr/>
          </p:nvSpPr>
          <p:spPr bwMode="auto">
            <a:xfrm>
              <a:off x="3755200" y="25121795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="" xmlns:a16="http://schemas.microsoft.com/office/drawing/2014/main" id="{919BBDE2-32F5-4BDE-874A-35C02E28E35F}"/>
                </a:ext>
              </a:extLst>
            </p:cNvPr>
            <p:cNvSpPr/>
            <p:nvPr/>
          </p:nvSpPr>
          <p:spPr bwMode="auto">
            <a:xfrm>
              <a:off x="5393154" y="24539645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="" xmlns:a16="http://schemas.microsoft.com/office/drawing/2014/main" id="{3CBEA0EA-1AC0-42CF-9F60-66677307381A}"/>
                </a:ext>
              </a:extLst>
            </p:cNvPr>
            <p:cNvSpPr/>
            <p:nvPr/>
          </p:nvSpPr>
          <p:spPr bwMode="auto">
            <a:xfrm>
              <a:off x="3339229" y="23967110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="" xmlns:a16="http://schemas.microsoft.com/office/drawing/2014/main" id="{5A2FB891-6AEB-49EE-94D5-C4515F8A68E6}"/>
                </a:ext>
              </a:extLst>
            </p:cNvPr>
            <p:cNvSpPr/>
            <p:nvPr/>
          </p:nvSpPr>
          <p:spPr bwMode="auto">
            <a:xfrm>
              <a:off x="4527280" y="24942320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7" name="Flowchart: Connector 116">
              <a:extLst>
                <a:ext uri="{FF2B5EF4-FFF2-40B4-BE49-F238E27FC236}">
                  <a16:creationId xmlns="" xmlns:a16="http://schemas.microsoft.com/office/drawing/2014/main" id="{AFAE0529-37A9-4896-876B-93D38308398F}"/>
                </a:ext>
              </a:extLst>
            </p:cNvPr>
            <p:cNvSpPr/>
            <p:nvPr/>
          </p:nvSpPr>
          <p:spPr bwMode="auto">
            <a:xfrm>
              <a:off x="1809790" y="24844721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Flowchart: Connector 117">
              <a:extLst>
                <a:ext uri="{FF2B5EF4-FFF2-40B4-BE49-F238E27FC236}">
                  <a16:creationId xmlns="" xmlns:a16="http://schemas.microsoft.com/office/drawing/2014/main" id="{877DFBDA-4E03-4650-8466-3E3331134424}"/>
                </a:ext>
              </a:extLst>
            </p:cNvPr>
            <p:cNvSpPr/>
            <p:nvPr/>
          </p:nvSpPr>
          <p:spPr bwMode="auto">
            <a:xfrm>
              <a:off x="2928891" y="25236858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9" name="Flowchart: Connector 118">
              <a:extLst>
                <a:ext uri="{FF2B5EF4-FFF2-40B4-BE49-F238E27FC236}">
                  <a16:creationId xmlns="" xmlns:a16="http://schemas.microsoft.com/office/drawing/2014/main" id="{78B2DE71-A9A2-4DDD-94D7-84A13BC4881B}"/>
                </a:ext>
              </a:extLst>
            </p:cNvPr>
            <p:cNvSpPr/>
            <p:nvPr/>
          </p:nvSpPr>
          <p:spPr bwMode="auto">
            <a:xfrm>
              <a:off x="3563629" y="23764698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" name="Flowchart: Connector 119">
              <a:extLst>
                <a:ext uri="{FF2B5EF4-FFF2-40B4-BE49-F238E27FC236}">
                  <a16:creationId xmlns="" xmlns:a16="http://schemas.microsoft.com/office/drawing/2014/main" id="{A70DBEF8-F103-4013-AF47-8286C91AF684}"/>
                </a:ext>
              </a:extLst>
            </p:cNvPr>
            <p:cNvSpPr/>
            <p:nvPr/>
          </p:nvSpPr>
          <p:spPr bwMode="auto">
            <a:xfrm>
              <a:off x="3644029" y="24794812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1" name="Flowchart: Connector 120">
              <a:extLst>
                <a:ext uri="{FF2B5EF4-FFF2-40B4-BE49-F238E27FC236}">
                  <a16:creationId xmlns="" xmlns:a16="http://schemas.microsoft.com/office/drawing/2014/main" id="{A95BC5F6-FBA7-45D9-BCBC-1A60B313AF02}"/>
                </a:ext>
              </a:extLst>
            </p:cNvPr>
            <p:cNvSpPr/>
            <p:nvPr/>
          </p:nvSpPr>
          <p:spPr bwMode="auto">
            <a:xfrm>
              <a:off x="4104072" y="26007586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Flowchart: Connector 121">
              <a:extLst>
                <a:ext uri="{FF2B5EF4-FFF2-40B4-BE49-F238E27FC236}">
                  <a16:creationId xmlns="" xmlns:a16="http://schemas.microsoft.com/office/drawing/2014/main" id="{3A6FE28A-42DB-4CE6-BDB4-3F498622713C}"/>
                </a:ext>
              </a:extLst>
            </p:cNvPr>
            <p:cNvSpPr/>
            <p:nvPr/>
          </p:nvSpPr>
          <p:spPr bwMode="auto">
            <a:xfrm>
              <a:off x="5315731" y="25144485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Flowchart: Connector 122">
              <a:extLst>
                <a:ext uri="{FF2B5EF4-FFF2-40B4-BE49-F238E27FC236}">
                  <a16:creationId xmlns="" xmlns:a16="http://schemas.microsoft.com/office/drawing/2014/main" id="{2FD5E2AC-EE2E-485B-AE0E-FE83BC4EA644}"/>
                </a:ext>
              </a:extLst>
            </p:cNvPr>
            <p:cNvSpPr/>
            <p:nvPr/>
          </p:nvSpPr>
          <p:spPr bwMode="auto">
            <a:xfrm>
              <a:off x="5518686" y="25594083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4" name="Flowchart: Connector 123">
              <a:extLst>
                <a:ext uri="{FF2B5EF4-FFF2-40B4-BE49-F238E27FC236}">
                  <a16:creationId xmlns="" xmlns:a16="http://schemas.microsoft.com/office/drawing/2014/main" id="{89F7375A-4D7A-41C8-9971-6BDED8686D8A}"/>
                </a:ext>
              </a:extLst>
            </p:cNvPr>
            <p:cNvSpPr/>
            <p:nvPr/>
          </p:nvSpPr>
          <p:spPr bwMode="auto">
            <a:xfrm>
              <a:off x="1567199" y="24833549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5" name="Flowchart: Connector 124">
              <a:extLst>
                <a:ext uri="{FF2B5EF4-FFF2-40B4-BE49-F238E27FC236}">
                  <a16:creationId xmlns="" xmlns:a16="http://schemas.microsoft.com/office/drawing/2014/main" id="{E7CBD06D-9572-4AAF-ADE6-097E0D5A2BD8}"/>
                </a:ext>
              </a:extLst>
            </p:cNvPr>
            <p:cNvSpPr/>
            <p:nvPr/>
          </p:nvSpPr>
          <p:spPr bwMode="auto">
            <a:xfrm>
              <a:off x="6240028" y="23819221"/>
              <a:ext cx="72000" cy="72000"/>
            </a:xfrm>
            <a:prstGeom prst="flowChartConnector">
              <a:avLst/>
            </a:prstGeom>
            <a:solidFill>
              <a:srgbClr val="99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6" name="Flowchart: Connector 125">
              <a:extLst>
                <a:ext uri="{FF2B5EF4-FFF2-40B4-BE49-F238E27FC236}">
                  <a16:creationId xmlns="" xmlns:a16="http://schemas.microsoft.com/office/drawing/2014/main" id="{B70FF6D5-34E2-4BFA-BC2D-DFBAA9789362}"/>
                </a:ext>
              </a:extLst>
            </p:cNvPr>
            <p:cNvSpPr/>
            <p:nvPr/>
          </p:nvSpPr>
          <p:spPr bwMode="auto">
            <a:xfrm>
              <a:off x="3796429" y="2494721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7" name="Flowchart: Connector 126">
              <a:extLst>
                <a:ext uri="{FF2B5EF4-FFF2-40B4-BE49-F238E27FC236}">
                  <a16:creationId xmlns="" xmlns:a16="http://schemas.microsoft.com/office/drawing/2014/main" id="{3D8E60BF-8794-4AD9-B78B-DEB66F635BA7}"/>
                </a:ext>
              </a:extLst>
            </p:cNvPr>
            <p:cNvSpPr/>
            <p:nvPr/>
          </p:nvSpPr>
          <p:spPr bwMode="auto">
            <a:xfrm>
              <a:off x="2694943" y="25041900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8" name="Flowchart: Connector 127">
              <a:extLst>
                <a:ext uri="{FF2B5EF4-FFF2-40B4-BE49-F238E27FC236}">
                  <a16:creationId xmlns="" xmlns:a16="http://schemas.microsoft.com/office/drawing/2014/main" id="{93A5C5B6-8D1B-49F7-A1B0-4A8ADEE3448F}"/>
                </a:ext>
              </a:extLst>
            </p:cNvPr>
            <p:cNvSpPr/>
            <p:nvPr/>
          </p:nvSpPr>
          <p:spPr bwMode="auto">
            <a:xfrm>
              <a:off x="3278604" y="2479481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9" name="Flowchart: Connector 128">
              <a:extLst>
                <a:ext uri="{FF2B5EF4-FFF2-40B4-BE49-F238E27FC236}">
                  <a16:creationId xmlns="" xmlns:a16="http://schemas.microsoft.com/office/drawing/2014/main" id="{27DC3CC0-D099-4FA1-A705-481AF4BD2940}"/>
                </a:ext>
              </a:extLst>
            </p:cNvPr>
            <p:cNvSpPr/>
            <p:nvPr/>
          </p:nvSpPr>
          <p:spPr bwMode="auto">
            <a:xfrm>
              <a:off x="4533416" y="24295594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0" name="Flowchart: Connector 129">
              <a:extLst>
                <a:ext uri="{FF2B5EF4-FFF2-40B4-BE49-F238E27FC236}">
                  <a16:creationId xmlns="" xmlns:a16="http://schemas.microsoft.com/office/drawing/2014/main" id="{6E274F86-17B4-4B8C-9C3A-CF6421021D2E}"/>
                </a:ext>
              </a:extLst>
            </p:cNvPr>
            <p:cNvSpPr/>
            <p:nvPr/>
          </p:nvSpPr>
          <p:spPr bwMode="auto">
            <a:xfrm>
              <a:off x="4196653" y="2422987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1" name="Flowchart: Connector 130">
              <a:extLst>
                <a:ext uri="{FF2B5EF4-FFF2-40B4-BE49-F238E27FC236}">
                  <a16:creationId xmlns="" xmlns:a16="http://schemas.microsoft.com/office/drawing/2014/main" id="{3687BE6F-1280-4642-8823-1285D11E21C8}"/>
                </a:ext>
              </a:extLst>
            </p:cNvPr>
            <p:cNvSpPr/>
            <p:nvPr/>
          </p:nvSpPr>
          <p:spPr bwMode="auto">
            <a:xfrm>
              <a:off x="4649321" y="25216485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2" name="Flowchart: Connector 131">
              <a:extLst>
                <a:ext uri="{FF2B5EF4-FFF2-40B4-BE49-F238E27FC236}">
                  <a16:creationId xmlns="" xmlns:a16="http://schemas.microsoft.com/office/drawing/2014/main" id="{6CB4BFD0-DCEF-4A16-8A06-B6ED616C7B53}"/>
                </a:ext>
              </a:extLst>
            </p:cNvPr>
            <p:cNvSpPr/>
            <p:nvPr/>
          </p:nvSpPr>
          <p:spPr bwMode="auto">
            <a:xfrm>
              <a:off x="3355240" y="24384898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3" name="Flowchart: Connector 132">
              <a:extLst>
                <a:ext uri="{FF2B5EF4-FFF2-40B4-BE49-F238E27FC236}">
                  <a16:creationId xmlns="" xmlns:a16="http://schemas.microsoft.com/office/drawing/2014/main" id="{336CD1F8-7C03-47D7-BF90-FB58A0583A6B}"/>
                </a:ext>
              </a:extLst>
            </p:cNvPr>
            <p:cNvSpPr/>
            <p:nvPr/>
          </p:nvSpPr>
          <p:spPr bwMode="auto">
            <a:xfrm>
              <a:off x="5184350" y="25192006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4" name="Flowchart: Connector 133">
              <a:extLst>
                <a:ext uri="{FF2B5EF4-FFF2-40B4-BE49-F238E27FC236}">
                  <a16:creationId xmlns="" xmlns:a16="http://schemas.microsoft.com/office/drawing/2014/main" id="{8683894A-07B8-4C11-9266-97F6F6F4C430}"/>
                </a:ext>
              </a:extLst>
            </p:cNvPr>
            <p:cNvSpPr/>
            <p:nvPr/>
          </p:nvSpPr>
          <p:spPr bwMode="auto">
            <a:xfrm>
              <a:off x="1973558" y="23814710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5" name="Flowchart: Connector 134">
              <a:extLst>
                <a:ext uri="{FF2B5EF4-FFF2-40B4-BE49-F238E27FC236}">
                  <a16:creationId xmlns="" xmlns:a16="http://schemas.microsoft.com/office/drawing/2014/main" id="{11C364B5-F5D8-44F8-A2F1-B2E9444FD0D5}"/>
                </a:ext>
              </a:extLst>
            </p:cNvPr>
            <p:cNvSpPr/>
            <p:nvPr/>
          </p:nvSpPr>
          <p:spPr bwMode="auto">
            <a:xfrm>
              <a:off x="2102966" y="23510655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6" name="Flowchart: Connector 135">
              <a:extLst>
                <a:ext uri="{FF2B5EF4-FFF2-40B4-BE49-F238E27FC236}">
                  <a16:creationId xmlns="" xmlns:a16="http://schemas.microsoft.com/office/drawing/2014/main" id="{50A8FB95-B80E-4465-99FC-8820D6BC46F8}"/>
                </a:ext>
              </a:extLst>
            </p:cNvPr>
            <p:cNvSpPr/>
            <p:nvPr/>
          </p:nvSpPr>
          <p:spPr bwMode="auto">
            <a:xfrm>
              <a:off x="2638409" y="25423314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7" name="Flowchart: Connector 136">
              <a:extLst>
                <a:ext uri="{FF2B5EF4-FFF2-40B4-BE49-F238E27FC236}">
                  <a16:creationId xmlns="" xmlns:a16="http://schemas.microsoft.com/office/drawing/2014/main" id="{BC8BA4CF-3A77-4B61-86F6-B137B878A747}"/>
                </a:ext>
              </a:extLst>
            </p:cNvPr>
            <p:cNvSpPr/>
            <p:nvPr/>
          </p:nvSpPr>
          <p:spPr bwMode="auto">
            <a:xfrm>
              <a:off x="3868429" y="2621806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8" name="Flowchart: Connector 137">
              <a:extLst>
                <a:ext uri="{FF2B5EF4-FFF2-40B4-BE49-F238E27FC236}">
                  <a16:creationId xmlns="" xmlns:a16="http://schemas.microsoft.com/office/drawing/2014/main" id="{17CBEA1D-4B73-4A8F-B95D-FB0EB033434C}"/>
                </a:ext>
              </a:extLst>
            </p:cNvPr>
            <p:cNvSpPr/>
            <p:nvPr/>
          </p:nvSpPr>
          <p:spPr bwMode="auto">
            <a:xfrm>
              <a:off x="5692379" y="25908403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9" name="Flowchart: Connector 138">
              <a:extLst>
                <a:ext uri="{FF2B5EF4-FFF2-40B4-BE49-F238E27FC236}">
                  <a16:creationId xmlns="" xmlns:a16="http://schemas.microsoft.com/office/drawing/2014/main" id="{AA36EE84-7CD5-457B-BFE0-1CF1CEB3BCB1}"/>
                </a:ext>
              </a:extLst>
            </p:cNvPr>
            <p:cNvSpPr/>
            <p:nvPr/>
          </p:nvSpPr>
          <p:spPr bwMode="auto">
            <a:xfrm>
              <a:off x="3948829" y="2509961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0" name="Flowchart: Connector 139">
              <a:extLst>
                <a:ext uri="{FF2B5EF4-FFF2-40B4-BE49-F238E27FC236}">
                  <a16:creationId xmlns="" xmlns:a16="http://schemas.microsoft.com/office/drawing/2014/main" id="{A1DB1A94-E717-41D4-8055-2CAA01E8AEEB}"/>
                </a:ext>
              </a:extLst>
            </p:cNvPr>
            <p:cNvSpPr/>
            <p:nvPr/>
          </p:nvSpPr>
          <p:spPr bwMode="auto">
            <a:xfrm>
              <a:off x="5148350" y="25513803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1" name="Flowchart: Connector 140">
              <a:extLst>
                <a:ext uri="{FF2B5EF4-FFF2-40B4-BE49-F238E27FC236}">
                  <a16:creationId xmlns="" xmlns:a16="http://schemas.microsoft.com/office/drawing/2014/main" id="{F9F606A7-B271-4B94-A444-3B5C89CF369E}"/>
                </a:ext>
              </a:extLst>
            </p:cNvPr>
            <p:cNvSpPr/>
            <p:nvPr/>
          </p:nvSpPr>
          <p:spPr bwMode="auto">
            <a:xfrm>
              <a:off x="3563692" y="25423314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2" name="Flowchart: Connector 141">
              <a:extLst>
                <a:ext uri="{FF2B5EF4-FFF2-40B4-BE49-F238E27FC236}">
                  <a16:creationId xmlns="" xmlns:a16="http://schemas.microsoft.com/office/drawing/2014/main" id="{75FE64B9-9D0F-4AB8-B2D9-F1EF51F8D295}"/>
                </a:ext>
              </a:extLst>
            </p:cNvPr>
            <p:cNvSpPr/>
            <p:nvPr/>
          </p:nvSpPr>
          <p:spPr bwMode="auto">
            <a:xfrm>
              <a:off x="5700681" y="24501657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" name="Flowchart: Connector 142">
              <a:extLst>
                <a:ext uri="{FF2B5EF4-FFF2-40B4-BE49-F238E27FC236}">
                  <a16:creationId xmlns="" xmlns:a16="http://schemas.microsoft.com/office/drawing/2014/main" id="{170BC820-CCE5-40CF-A2DC-0D3C0792CCF1}"/>
                </a:ext>
              </a:extLst>
            </p:cNvPr>
            <p:cNvSpPr/>
            <p:nvPr/>
          </p:nvSpPr>
          <p:spPr bwMode="auto">
            <a:xfrm>
              <a:off x="4215794" y="23855874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4" name="Flowchart: Connector 143">
              <a:extLst>
                <a:ext uri="{FF2B5EF4-FFF2-40B4-BE49-F238E27FC236}">
                  <a16:creationId xmlns="" xmlns:a16="http://schemas.microsoft.com/office/drawing/2014/main" id="{93E91D70-E779-4DAF-8014-35F48E02D440}"/>
                </a:ext>
              </a:extLst>
            </p:cNvPr>
            <p:cNvSpPr/>
            <p:nvPr/>
          </p:nvSpPr>
          <p:spPr bwMode="auto">
            <a:xfrm>
              <a:off x="2076304" y="2481679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5" name="Flowchart: Connector 144">
              <a:extLst>
                <a:ext uri="{FF2B5EF4-FFF2-40B4-BE49-F238E27FC236}">
                  <a16:creationId xmlns="" xmlns:a16="http://schemas.microsoft.com/office/drawing/2014/main" id="{6755D57A-4502-49B8-91D0-3EBB1028D284}"/>
                </a:ext>
              </a:extLst>
            </p:cNvPr>
            <p:cNvSpPr/>
            <p:nvPr/>
          </p:nvSpPr>
          <p:spPr bwMode="auto">
            <a:xfrm>
              <a:off x="3146397" y="25397550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6" name="Flowchart: Connector 145">
              <a:extLst>
                <a:ext uri="{FF2B5EF4-FFF2-40B4-BE49-F238E27FC236}">
                  <a16:creationId xmlns="" xmlns:a16="http://schemas.microsoft.com/office/drawing/2014/main" id="{A58933C5-8B20-4B94-895F-591C37418B96}"/>
                </a:ext>
              </a:extLst>
            </p:cNvPr>
            <p:cNvSpPr/>
            <p:nvPr/>
          </p:nvSpPr>
          <p:spPr bwMode="auto">
            <a:xfrm>
              <a:off x="5865201" y="24169600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="" xmlns:a16="http://schemas.microsoft.com/office/drawing/2014/main" id="{5033D6CF-F931-4833-AB24-07A809EC4737}"/>
                </a:ext>
              </a:extLst>
            </p:cNvPr>
            <p:cNvSpPr/>
            <p:nvPr/>
          </p:nvSpPr>
          <p:spPr bwMode="auto">
            <a:xfrm>
              <a:off x="2947433" y="23800698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8" name="Flowchart: Connector 147">
              <a:extLst>
                <a:ext uri="{FF2B5EF4-FFF2-40B4-BE49-F238E27FC236}">
                  <a16:creationId xmlns="" xmlns:a16="http://schemas.microsoft.com/office/drawing/2014/main" id="{85B82962-4B33-48F0-91F2-26991E3A3B25}"/>
                </a:ext>
              </a:extLst>
            </p:cNvPr>
            <p:cNvSpPr/>
            <p:nvPr/>
          </p:nvSpPr>
          <p:spPr bwMode="auto">
            <a:xfrm>
              <a:off x="3803483" y="24624265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9" name="Flowchart: Connector 148">
              <a:extLst>
                <a:ext uri="{FF2B5EF4-FFF2-40B4-BE49-F238E27FC236}">
                  <a16:creationId xmlns="" xmlns:a16="http://schemas.microsoft.com/office/drawing/2014/main" id="{A8605B76-AAF1-4AD7-84CA-1C3786DF6190}"/>
                </a:ext>
              </a:extLst>
            </p:cNvPr>
            <p:cNvSpPr/>
            <p:nvPr/>
          </p:nvSpPr>
          <p:spPr bwMode="auto">
            <a:xfrm>
              <a:off x="3435953" y="25812387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" name="Flowchart: Connector 149">
              <a:extLst>
                <a:ext uri="{FF2B5EF4-FFF2-40B4-BE49-F238E27FC236}">
                  <a16:creationId xmlns="" xmlns:a16="http://schemas.microsoft.com/office/drawing/2014/main" id="{8551CF85-99E4-4266-A634-6F36731E79A0}"/>
                </a:ext>
              </a:extLst>
            </p:cNvPr>
            <p:cNvSpPr/>
            <p:nvPr/>
          </p:nvSpPr>
          <p:spPr bwMode="auto">
            <a:xfrm>
              <a:off x="2209214" y="24367594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="" xmlns:a16="http://schemas.microsoft.com/office/drawing/2014/main" id="{2C8AF0B0-E32B-4137-9D72-385BDBE28CB5}"/>
                </a:ext>
              </a:extLst>
            </p:cNvPr>
            <p:cNvSpPr/>
            <p:nvPr/>
          </p:nvSpPr>
          <p:spPr bwMode="auto">
            <a:xfrm>
              <a:off x="4161541" y="2560147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="" xmlns:a16="http://schemas.microsoft.com/office/drawing/2014/main" id="{33279FFD-A305-4248-9ACE-1B77E6CC3747}"/>
                </a:ext>
              </a:extLst>
            </p:cNvPr>
            <p:cNvSpPr/>
            <p:nvPr/>
          </p:nvSpPr>
          <p:spPr bwMode="auto">
            <a:xfrm>
              <a:off x="5683379" y="25121795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3" name="Flowchart: Connector 152">
              <a:extLst>
                <a:ext uri="{FF2B5EF4-FFF2-40B4-BE49-F238E27FC236}">
                  <a16:creationId xmlns="" xmlns:a16="http://schemas.microsoft.com/office/drawing/2014/main" id="{27634B64-23E7-443B-93DB-C9A8141BE3FB}"/>
                </a:ext>
              </a:extLst>
            </p:cNvPr>
            <p:cNvSpPr/>
            <p:nvPr/>
          </p:nvSpPr>
          <p:spPr bwMode="auto">
            <a:xfrm>
              <a:off x="5867144" y="24982524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" name="Flowchart: Connector 153">
              <a:extLst>
                <a:ext uri="{FF2B5EF4-FFF2-40B4-BE49-F238E27FC236}">
                  <a16:creationId xmlns="" xmlns:a16="http://schemas.microsoft.com/office/drawing/2014/main" id="{7CA72F91-64A7-4AD8-AA06-FF2E01576B01}"/>
                </a:ext>
              </a:extLst>
            </p:cNvPr>
            <p:cNvSpPr/>
            <p:nvPr/>
          </p:nvSpPr>
          <p:spPr bwMode="auto">
            <a:xfrm>
              <a:off x="3755200" y="25695689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5" name="Flowchart: Connector 154">
              <a:extLst>
                <a:ext uri="{FF2B5EF4-FFF2-40B4-BE49-F238E27FC236}">
                  <a16:creationId xmlns="" xmlns:a16="http://schemas.microsoft.com/office/drawing/2014/main" id="{3FC7045C-9948-4A8D-841A-62925C8DF730}"/>
                </a:ext>
              </a:extLst>
            </p:cNvPr>
            <p:cNvSpPr/>
            <p:nvPr/>
          </p:nvSpPr>
          <p:spPr bwMode="auto">
            <a:xfrm>
              <a:off x="1738102" y="2404987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6" name="Flowchart: Connector 155">
              <a:extLst>
                <a:ext uri="{FF2B5EF4-FFF2-40B4-BE49-F238E27FC236}">
                  <a16:creationId xmlns="" xmlns:a16="http://schemas.microsoft.com/office/drawing/2014/main" id="{656A410A-7712-4B37-9094-33B29FA2DFA8}"/>
                </a:ext>
              </a:extLst>
            </p:cNvPr>
            <p:cNvSpPr/>
            <p:nvPr/>
          </p:nvSpPr>
          <p:spPr bwMode="auto">
            <a:xfrm>
              <a:off x="4101229" y="2525201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="" xmlns:a16="http://schemas.microsoft.com/office/drawing/2014/main" id="{58C20006-967C-4245-B21B-61B86A1BC02C}"/>
                </a:ext>
              </a:extLst>
            </p:cNvPr>
            <p:cNvSpPr/>
            <p:nvPr/>
          </p:nvSpPr>
          <p:spPr bwMode="auto">
            <a:xfrm>
              <a:off x="2942409" y="24868516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="" xmlns:a16="http://schemas.microsoft.com/office/drawing/2014/main" id="{787FC5A9-94D2-4C9C-A157-176FA05BB75F}"/>
                </a:ext>
              </a:extLst>
            </p:cNvPr>
            <p:cNvSpPr/>
            <p:nvPr/>
          </p:nvSpPr>
          <p:spPr bwMode="auto">
            <a:xfrm>
              <a:off x="2978409" y="24307124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9" name="Flowchart: Connector 158">
              <a:extLst>
                <a:ext uri="{FF2B5EF4-FFF2-40B4-BE49-F238E27FC236}">
                  <a16:creationId xmlns="" xmlns:a16="http://schemas.microsoft.com/office/drawing/2014/main" id="{F66788E9-AC51-4443-8F11-F0D536FE480A}"/>
                </a:ext>
              </a:extLst>
            </p:cNvPr>
            <p:cNvSpPr/>
            <p:nvPr/>
          </p:nvSpPr>
          <p:spPr bwMode="auto">
            <a:xfrm>
              <a:off x="4143794" y="2404987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0" name="Flowchart: Connector 159">
              <a:extLst>
                <a:ext uri="{FF2B5EF4-FFF2-40B4-BE49-F238E27FC236}">
                  <a16:creationId xmlns="" xmlns:a16="http://schemas.microsoft.com/office/drawing/2014/main" id="{11179A6F-445C-484A-B862-BF0D3F36DFE8}"/>
                </a:ext>
              </a:extLst>
            </p:cNvPr>
            <p:cNvSpPr/>
            <p:nvPr/>
          </p:nvSpPr>
          <p:spPr bwMode="auto">
            <a:xfrm>
              <a:off x="2155105" y="24665187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="" xmlns:a16="http://schemas.microsoft.com/office/drawing/2014/main" id="{09FC830A-61CD-43A4-95AD-3630E019FB57}"/>
                </a:ext>
              </a:extLst>
            </p:cNvPr>
            <p:cNvSpPr/>
            <p:nvPr/>
          </p:nvSpPr>
          <p:spPr bwMode="auto">
            <a:xfrm>
              <a:off x="4016153" y="25725958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="" xmlns:a16="http://schemas.microsoft.com/office/drawing/2014/main" id="{7DE248C7-12BC-4A65-8742-B3D8E6615242}"/>
                </a:ext>
              </a:extLst>
            </p:cNvPr>
            <p:cNvSpPr/>
            <p:nvPr/>
          </p:nvSpPr>
          <p:spPr bwMode="auto">
            <a:xfrm>
              <a:off x="4835130" y="25435393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3" name="Flowchart: Connector 162">
              <a:extLst>
                <a:ext uri="{FF2B5EF4-FFF2-40B4-BE49-F238E27FC236}">
                  <a16:creationId xmlns="" xmlns:a16="http://schemas.microsoft.com/office/drawing/2014/main" id="{B386EC96-6471-44AE-9D4C-2AB1D05B730A}"/>
                </a:ext>
              </a:extLst>
            </p:cNvPr>
            <p:cNvSpPr/>
            <p:nvPr/>
          </p:nvSpPr>
          <p:spPr bwMode="auto">
            <a:xfrm>
              <a:off x="5121199" y="24637544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4" name="Flowchart: Connector 163">
              <a:extLst>
                <a:ext uri="{FF2B5EF4-FFF2-40B4-BE49-F238E27FC236}">
                  <a16:creationId xmlns="" xmlns:a16="http://schemas.microsoft.com/office/drawing/2014/main" id="{11B7BBAE-BEB0-4D6B-9589-B95900A3EEA0}"/>
                </a:ext>
              </a:extLst>
            </p:cNvPr>
            <p:cNvSpPr/>
            <p:nvPr/>
          </p:nvSpPr>
          <p:spPr bwMode="auto">
            <a:xfrm>
              <a:off x="4467778" y="25027298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5" name="Flowchart: Connector 164">
              <a:extLst>
                <a:ext uri="{FF2B5EF4-FFF2-40B4-BE49-F238E27FC236}">
                  <a16:creationId xmlns="" xmlns:a16="http://schemas.microsoft.com/office/drawing/2014/main" id="{12CCA1D9-A2C4-4170-B24B-7D667BC1F601}"/>
                </a:ext>
              </a:extLst>
            </p:cNvPr>
            <p:cNvSpPr/>
            <p:nvPr/>
          </p:nvSpPr>
          <p:spPr bwMode="auto">
            <a:xfrm>
              <a:off x="5387731" y="25440875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6" name="Flowchart: Connector 165">
              <a:extLst>
                <a:ext uri="{FF2B5EF4-FFF2-40B4-BE49-F238E27FC236}">
                  <a16:creationId xmlns="" xmlns:a16="http://schemas.microsoft.com/office/drawing/2014/main" id="{84E1BEC3-A768-4374-B238-C00F86524D94}"/>
                </a:ext>
              </a:extLst>
            </p:cNvPr>
            <p:cNvSpPr/>
            <p:nvPr/>
          </p:nvSpPr>
          <p:spPr bwMode="auto">
            <a:xfrm>
              <a:off x="2351322" y="25157795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7" name="Flowchart: Connector 166">
              <a:extLst>
                <a:ext uri="{FF2B5EF4-FFF2-40B4-BE49-F238E27FC236}">
                  <a16:creationId xmlns="" xmlns:a16="http://schemas.microsoft.com/office/drawing/2014/main" id="{74B7502F-0219-4A96-9246-E5A0DD073888}"/>
                </a:ext>
              </a:extLst>
            </p:cNvPr>
            <p:cNvSpPr/>
            <p:nvPr/>
          </p:nvSpPr>
          <p:spPr bwMode="auto">
            <a:xfrm>
              <a:off x="1979947" y="24003110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8" name="Flowchart: Connector 167">
              <a:extLst>
                <a:ext uri="{FF2B5EF4-FFF2-40B4-BE49-F238E27FC236}">
                  <a16:creationId xmlns="" xmlns:a16="http://schemas.microsoft.com/office/drawing/2014/main" id="{81DD1E08-5C02-43A1-B737-EF182C1ABF26}"/>
                </a:ext>
              </a:extLst>
            </p:cNvPr>
            <p:cNvSpPr/>
            <p:nvPr/>
          </p:nvSpPr>
          <p:spPr bwMode="auto">
            <a:xfrm>
              <a:off x="4253629" y="2540441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9" name="Flowchart: Connector 168">
              <a:extLst>
                <a:ext uri="{FF2B5EF4-FFF2-40B4-BE49-F238E27FC236}">
                  <a16:creationId xmlns="" xmlns:a16="http://schemas.microsoft.com/office/drawing/2014/main" id="{359BD166-31F0-4D24-81CF-D51D1F0322F2}"/>
                </a:ext>
              </a:extLst>
            </p:cNvPr>
            <p:cNvSpPr/>
            <p:nvPr/>
          </p:nvSpPr>
          <p:spPr bwMode="auto">
            <a:xfrm>
              <a:off x="2317628" y="23618173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0" name="Flowchart: Connector 169">
              <a:extLst>
                <a:ext uri="{FF2B5EF4-FFF2-40B4-BE49-F238E27FC236}">
                  <a16:creationId xmlns="" xmlns:a16="http://schemas.microsoft.com/office/drawing/2014/main" id="{1D472243-C2B8-483D-8ADA-C7B189CF6D50}"/>
                </a:ext>
              </a:extLst>
            </p:cNvPr>
            <p:cNvSpPr/>
            <p:nvPr/>
          </p:nvSpPr>
          <p:spPr bwMode="auto">
            <a:xfrm>
              <a:off x="3186829" y="23634761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1" name="Flowchart: Connector 170">
              <a:extLst>
                <a:ext uri="{FF2B5EF4-FFF2-40B4-BE49-F238E27FC236}">
                  <a16:creationId xmlns="" xmlns:a16="http://schemas.microsoft.com/office/drawing/2014/main" id="{37B27D47-70A6-4CD9-A117-E88D87D94409}"/>
                </a:ext>
              </a:extLst>
            </p:cNvPr>
            <p:cNvSpPr/>
            <p:nvPr/>
          </p:nvSpPr>
          <p:spPr bwMode="auto">
            <a:xfrm>
              <a:off x="4406029" y="2555681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2" name="Flowchart: Connector 171">
              <a:extLst>
                <a:ext uri="{FF2B5EF4-FFF2-40B4-BE49-F238E27FC236}">
                  <a16:creationId xmlns="" xmlns:a16="http://schemas.microsoft.com/office/drawing/2014/main" id="{5F172E2C-9444-424C-89AF-E735DD83CB4B}"/>
                </a:ext>
              </a:extLst>
            </p:cNvPr>
            <p:cNvSpPr/>
            <p:nvPr/>
          </p:nvSpPr>
          <p:spPr bwMode="auto">
            <a:xfrm>
              <a:off x="3395451" y="2487521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3" name="Flowchart: Connector 172">
              <a:extLst>
                <a:ext uri="{FF2B5EF4-FFF2-40B4-BE49-F238E27FC236}">
                  <a16:creationId xmlns="" xmlns:a16="http://schemas.microsoft.com/office/drawing/2014/main" id="{A73A2AE3-31BC-40DC-989B-18C91AADB392}"/>
                </a:ext>
              </a:extLst>
            </p:cNvPr>
            <p:cNvSpPr/>
            <p:nvPr/>
          </p:nvSpPr>
          <p:spPr bwMode="auto">
            <a:xfrm>
              <a:off x="3924556" y="26025045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4" name="Flowchart: Connector 173">
              <a:extLst>
                <a:ext uri="{FF2B5EF4-FFF2-40B4-BE49-F238E27FC236}">
                  <a16:creationId xmlns="" xmlns:a16="http://schemas.microsoft.com/office/drawing/2014/main" id="{3E7A8F6E-40F7-4FAB-AB86-EE12BC15B441}"/>
                </a:ext>
              </a:extLst>
            </p:cNvPr>
            <p:cNvSpPr/>
            <p:nvPr/>
          </p:nvSpPr>
          <p:spPr bwMode="auto">
            <a:xfrm>
              <a:off x="1823742" y="25168947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5" name="Flowchart: Connector 174">
              <a:extLst>
                <a:ext uri="{FF2B5EF4-FFF2-40B4-BE49-F238E27FC236}">
                  <a16:creationId xmlns="" xmlns:a16="http://schemas.microsoft.com/office/drawing/2014/main" id="{6966239A-451E-4FF9-B1AF-BC001AE100F3}"/>
                </a:ext>
              </a:extLst>
            </p:cNvPr>
            <p:cNvSpPr/>
            <p:nvPr/>
          </p:nvSpPr>
          <p:spPr bwMode="auto">
            <a:xfrm>
              <a:off x="5793201" y="26035763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6" name="Flowchart: Connector 175">
              <a:extLst>
                <a:ext uri="{FF2B5EF4-FFF2-40B4-BE49-F238E27FC236}">
                  <a16:creationId xmlns="" xmlns:a16="http://schemas.microsoft.com/office/drawing/2014/main" id="{64A9E2DF-3D8B-448F-8ACF-A324D50259F9}"/>
                </a:ext>
              </a:extLst>
            </p:cNvPr>
            <p:cNvSpPr/>
            <p:nvPr/>
          </p:nvSpPr>
          <p:spPr bwMode="auto">
            <a:xfrm>
              <a:off x="5746246" y="25440875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7" name="Flowchart: Connector 176">
              <a:extLst>
                <a:ext uri="{FF2B5EF4-FFF2-40B4-BE49-F238E27FC236}">
                  <a16:creationId xmlns="" xmlns:a16="http://schemas.microsoft.com/office/drawing/2014/main" id="{86F27A02-87E4-43A1-B2A9-57591C8D40F0}"/>
                </a:ext>
              </a:extLst>
            </p:cNvPr>
            <p:cNvSpPr/>
            <p:nvPr/>
          </p:nvSpPr>
          <p:spPr bwMode="auto">
            <a:xfrm>
              <a:off x="5808003" y="24354537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8" name="Flowchart: Connector 177">
              <a:extLst>
                <a:ext uri="{FF2B5EF4-FFF2-40B4-BE49-F238E27FC236}">
                  <a16:creationId xmlns="" xmlns:a16="http://schemas.microsoft.com/office/drawing/2014/main" id="{29974C37-DB3C-4F0B-A573-6B511DD13CEF}"/>
                </a:ext>
              </a:extLst>
            </p:cNvPr>
            <p:cNvSpPr/>
            <p:nvPr/>
          </p:nvSpPr>
          <p:spPr bwMode="auto">
            <a:xfrm>
              <a:off x="5196671" y="24281481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9" name="Flowchart: Connector 178">
              <a:extLst>
                <a:ext uri="{FF2B5EF4-FFF2-40B4-BE49-F238E27FC236}">
                  <a16:creationId xmlns="" xmlns:a16="http://schemas.microsoft.com/office/drawing/2014/main" id="{4DDA7DCE-9D78-41F3-B93A-B99F4D9B2322}"/>
                </a:ext>
              </a:extLst>
            </p:cNvPr>
            <p:cNvSpPr/>
            <p:nvPr/>
          </p:nvSpPr>
          <p:spPr bwMode="auto">
            <a:xfrm>
              <a:off x="4849977" y="23882830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0" name="Flowchart: Connector 179">
              <a:extLst>
                <a:ext uri="{FF2B5EF4-FFF2-40B4-BE49-F238E27FC236}">
                  <a16:creationId xmlns="" xmlns:a16="http://schemas.microsoft.com/office/drawing/2014/main" id="{5CEFBF62-B48E-4C15-8D10-0F31272AC9DE}"/>
                </a:ext>
              </a:extLst>
            </p:cNvPr>
            <p:cNvSpPr/>
            <p:nvPr/>
          </p:nvSpPr>
          <p:spPr bwMode="auto">
            <a:xfrm>
              <a:off x="4710349" y="24185606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1" name="Flowchart: Connector 180">
              <a:extLst>
                <a:ext uri="{FF2B5EF4-FFF2-40B4-BE49-F238E27FC236}">
                  <a16:creationId xmlns="" xmlns:a16="http://schemas.microsoft.com/office/drawing/2014/main" id="{A49BA331-34B3-42FE-803B-7327170A4D5E}"/>
                </a:ext>
              </a:extLst>
            </p:cNvPr>
            <p:cNvSpPr/>
            <p:nvPr/>
          </p:nvSpPr>
          <p:spPr bwMode="auto">
            <a:xfrm>
              <a:off x="6483586" y="23627755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2" name="Flowchart: Connector 181">
              <a:extLst>
                <a:ext uri="{FF2B5EF4-FFF2-40B4-BE49-F238E27FC236}">
                  <a16:creationId xmlns="" xmlns:a16="http://schemas.microsoft.com/office/drawing/2014/main" id="{51F9C05F-AD7D-424F-A311-6ACE25D5CB71}"/>
                </a:ext>
              </a:extLst>
            </p:cNvPr>
            <p:cNvSpPr/>
            <p:nvPr/>
          </p:nvSpPr>
          <p:spPr bwMode="auto">
            <a:xfrm>
              <a:off x="6318079" y="24193872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3" name="Flowchart: Connector 182">
              <a:extLst>
                <a:ext uri="{FF2B5EF4-FFF2-40B4-BE49-F238E27FC236}">
                  <a16:creationId xmlns="" xmlns:a16="http://schemas.microsoft.com/office/drawing/2014/main" id="{722F5BB5-31CE-4685-ADD0-EC73D289DDFB}"/>
                </a:ext>
              </a:extLst>
            </p:cNvPr>
            <p:cNvSpPr/>
            <p:nvPr/>
          </p:nvSpPr>
          <p:spPr bwMode="auto">
            <a:xfrm>
              <a:off x="4464889" y="25884387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4" name="Flowchart: Connector 183">
              <a:extLst>
                <a:ext uri="{FF2B5EF4-FFF2-40B4-BE49-F238E27FC236}">
                  <a16:creationId xmlns="" xmlns:a16="http://schemas.microsoft.com/office/drawing/2014/main" id="{A0B8EB44-AE2C-4371-89C2-318197BD6769}"/>
                </a:ext>
              </a:extLst>
            </p:cNvPr>
            <p:cNvSpPr/>
            <p:nvPr/>
          </p:nvSpPr>
          <p:spPr bwMode="auto">
            <a:xfrm>
              <a:off x="3859550" y="25855050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5" name="Flowchart: Connector 184">
              <a:extLst>
                <a:ext uri="{FF2B5EF4-FFF2-40B4-BE49-F238E27FC236}">
                  <a16:creationId xmlns="" xmlns:a16="http://schemas.microsoft.com/office/drawing/2014/main" id="{F745D18F-E73D-426D-AA4B-A258DB439FD3}"/>
                </a:ext>
              </a:extLst>
            </p:cNvPr>
            <p:cNvSpPr/>
            <p:nvPr/>
          </p:nvSpPr>
          <p:spPr bwMode="auto">
            <a:xfrm>
              <a:off x="5652132" y="24700630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6" name="Flowchart: Connector 185">
              <a:extLst>
                <a:ext uri="{FF2B5EF4-FFF2-40B4-BE49-F238E27FC236}">
                  <a16:creationId xmlns="" xmlns:a16="http://schemas.microsoft.com/office/drawing/2014/main" id="{39FB468A-5AE0-40DC-9F13-BD1273E76723}"/>
                </a:ext>
              </a:extLst>
            </p:cNvPr>
            <p:cNvSpPr/>
            <p:nvPr/>
          </p:nvSpPr>
          <p:spPr bwMode="auto">
            <a:xfrm>
              <a:off x="1648813" y="23897633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7" name="Flowchart: Connector 186">
              <a:extLst>
                <a:ext uri="{FF2B5EF4-FFF2-40B4-BE49-F238E27FC236}">
                  <a16:creationId xmlns="" xmlns:a16="http://schemas.microsoft.com/office/drawing/2014/main" id="{4CDD17B2-AEC7-4C1C-B6ED-6E9F44344381}"/>
                </a:ext>
              </a:extLst>
            </p:cNvPr>
            <p:cNvSpPr/>
            <p:nvPr/>
          </p:nvSpPr>
          <p:spPr bwMode="auto">
            <a:xfrm>
              <a:off x="6414115" y="240498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8" name="Flowchart: Connector 187">
              <a:extLst>
                <a:ext uri="{FF2B5EF4-FFF2-40B4-BE49-F238E27FC236}">
                  <a16:creationId xmlns="" xmlns:a16="http://schemas.microsoft.com/office/drawing/2014/main" id="{093BC93F-1C55-47BA-BDDA-5B09306AF037}"/>
                </a:ext>
              </a:extLst>
            </p:cNvPr>
            <p:cNvSpPr/>
            <p:nvPr/>
          </p:nvSpPr>
          <p:spPr bwMode="auto">
            <a:xfrm>
              <a:off x="2112990" y="26237330"/>
              <a:ext cx="72000" cy="72000"/>
            </a:xfrm>
            <a:prstGeom prst="flowChartConnector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9" name="Flowchart: Connector 188">
              <a:extLst>
                <a:ext uri="{FF2B5EF4-FFF2-40B4-BE49-F238E27FC236}">
                  <a16:creationId xmlns="" xmlns:a16="http://schemas.microsoft.com/office/drawing/2014/main" id="{9B6333E1-C33D-4135-89C0-FA1F189602AC}"/>
                </a:ext>
              </a:extLst>
            </p:cNvPr>
            <p:cNvSpPr/>
            <p:nvPr/>
          </p:nvSpPr>
          <p:spPr bwMode="auto">
            <a:xfrm>
              <a:off x="2234749" y="26100711"/>
              <a:ext cx="72000" cy="72000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0" name="Flowchart: Connector 189">
              <a:extLst>
                <a:ext uri="{FF2B5EF4-FFF2-40B4-BE49-F238E27FC236}">
                  <a16:creationId xmlns="" xmlns:a16="http://schemas.microsoft.com/office/drawing/2014/main" id="{03B484DA-8AA6-4B02-ABF9-840A16EF0E08}"/>
                </a:ext>
              </a:extLst>
            </p:cNvPr>
            <p:cNvSpPr/>
            <p:nvPr/>
          </p:nvSpPr>
          <p:spPr bwMode="auto">
            <a:xfrm>
              <a:off x="2145460" y="25948472"/>
              <a:ext cx="72000" cy="72000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="" xmlns:a16="http://schemas.microsoft.com/office/drawing/2014/main" id="{66AA09B0-7076-4336-A825-B7B506A2F86A}"/>
              </a:ext>
            </a:extLst>
          </p:cNvPr>
          <p:cNvGrpSpPr/>
          <p:nvPr/>
        </p:nvGrpSpPr>
        <p:grpSpPr>
          <a:xfrm>
            <a:off x="2999129" y="3127828"/>
            <a:ext cx="2389024" cy="2024342"/>
            <a:chOff x="2999129" y="3127828"/>
            <a:chExt cx="2389024" cy="20243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68297965-FFF5-4F6E-B9A7-E73BE383FA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5272" y="3982591"/>
              <a:ext cx="1742881" cy="1169579"/>
            </a:xfrm>
            <a:prstGeom prst="roundRect">
              <a:avLst/>
            </a:prstGeom>
            <a:solidFill>
              <a:schemeClr val="accent1">
                <a:lumMod val="90000"/>
                <a:alpha val="50000"/>
              </a:scheme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600" dirty="0"/>
                <a:t>Novel conceptual model structures or improved existing ones</a:t>
              </a:r>
            </a:p>
          </p:txBody>
        </p:sp>
        <p:sp>
          <p:nvSpPr>
            <p:cNvPr id="191" name="Arrow: Right 190">
              <a:extLst>
                <a:ext uri="{FF2B5EF4-FFF2-40B4-BE49-F238E27FC236}">
                  <a16:creationId xmlns="" xmlns:a16="http://schemas.microsoft.com/office/drawing/2014/main" id="{24D120E7-F96F-445A-9622-0FD7258F6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99129" y="4680527"/>
              <a:ext cx="540393" cy="266301"/>
            </a:xfrm>
            <a:prstGeom prst="rightArrow">
              <a:avLst/>
            </a:prstGeom>
            <a:solidFill>
              <a:schemeClr val="accent1">
                <a:lumMod val="90000"/>
                <a:alpha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97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Arrow: Bent-Up 195">
              <a:extLst>
                <a:ext uri="{FF2B5EF4-FFF2-40B4-BE49-F238E27FC236}">
                  <a16:creationId xmlns="" xmlns:a16="http://schemas.microsoft.com/office/drawing/2014/main" id="{2A238726-09B6-4D7A-A5FC-87DD805E1DC6}"/>
                </a:ext>
              </a:extLst>
            </p:cNvPr>
            <p:cNvSpPr/>
            <p:nvPr/>
          </p:nvSpPr>
          <p:spPr>
            <a:xfrm rot="5400000">
              <a:off x="2568777" y="3558573"/>
              <a:ext cx="1401489" cy="540000"/>
            </a:xfrm>
            <a:prstGeom prst="bentUpArrow">
              <a:avLst/>
            </a:prstGeom>
            <a:solidFill>
              <a:srgbClr val="7197C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14ECF6B6-3FED-4787-AAD1-3170767CC9D5}"/>
              </a:ext>
            </a:extLst>
          </p:cNvPr>
          <p:cNvSpPr txBox="1"/>
          <p:nvPr/>
        </p:nvSpPr>
        <p:spPr>
          <a:xfrm>
            <a:off x="5913317" y="2709006"/>
            <a:ext cx="259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5022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288" y="1453124"/>
            <a:ext cx="763439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09E"/>
                </a:solidFill>
              </a:rPr>
              <a:t>4. Aim</a:t>
            </a:r>
          </a:p>
          <a:p>
            <a:endParaRPr lang="en-GB" sz="800" dirty="0">
              <a:solidFill>
                <a:srgbClr val="00509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Build improved yet still parsimonious enough models that better represent groundwater processes at the catchment scale</a:t>
            </a:r>
          </a:p>
          <a:p>
            <a:endParaRPr lang="en-GB" sz="1000" dirty="0"/>
          </a:p>
          <a:p>
            <a:endParaRPr lang="en-GB" sz="1600" dirty="0"/>
          </a:p>
          <a:p>
            <a:endParaRPr lang="en-GB" sz="1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9396" y="62529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6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(4:3)</PresentationFormat>
  <Paragraphs>46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Vine</dc:creator>
  <cp:lastModifiedBy>Ford, Deborah</cp:lastModifiedBy>
  <cp:revision>80</cp:revision>
  <dcterms:created xsi:type="dcterms:W3CDTF">2016-02-12T15:52:23Z</dcterms:created>
  <dcterms:modified xsi:type="dcterms:W3CDTF">2017-06-26T11:21:34Z</dcterms:modified>
</cp:coreProperties>
</file>