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5" r:id="rId3"/>
    <p:sldId id="269" r:id="rId4"/>
    <p:sldId id="267" r:id="rId5"/>
    <p:sldId id="270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8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0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F8FB-12A6-438A-8D51-3F88AB71E40A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C823-3493-4B53-9D9C-B98E9CE28B7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4069" y="0"/>
            <a:ext cx="41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7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478959"/>
            <a:ext cx="3434471" cy="105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787" y="1414130"/>
            <a:ext cx="78991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Richard Rees PhD Proposal: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Modelling of geotechnical instability within earthworks arising from coastal storm surges and prolonged flood inundation events.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9611" y="5798186"/>
            <a:ext cx="8026856" cy="1059814"/>
            <a:chOff x="409611" y="5361882"/>
            <a:chExt cx="8026856" cy="10598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2393" y="5361882"/>
              <a:ext cx="3494074" cy="10598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7496" y="5483250"/>
              <a:ext cx="872798" cy="8727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0928" y="5493292"/>
              <a:ext cx="854364" cy="8543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611" y="5913696"/>
              <a:ext cx="3949700" cy="508000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19787" y="5496487"/>
            <a:ext cx="4221126" cy="74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Supervisor: Dr 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Shunqi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Pan</a:t>
            </a:r>
          </a:p>
        </p:txBody>
      </p:sp>
    </p:spTree>
    <p:extLst>
      <p:ext uri="{BB962C8B-B14F-4D97-AF65-F5344CB8AC3E}">
        <p14:creationId xmlns:p14="http://schemas.microsoft.com/office/powerpoint/2010/main" val="22656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90" y="13406"/>
            <a:ext cx="3093935" cy="741474"/>
          </a:xfrm>
        </p:spPr>
        <p:txBody>
          <a:bodyPr>
            <a:noAutofit/>
          </a:bodyPr>
          <a:lstStyle/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</a:t>
            </a: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news.images.itv.com/image/file/1215160/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/>
          <a:stretch/>
        </p:blipFill>
        <p:spPr bwMode="auto">
          <a:xfrm>
            <a:off x="4295775" y="4915095"/>
            <a:ext cx="4376210" cy="1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5775" y="6611779"/>
            <a:ext cx="2248928" cy="2462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Tadcaster</a:t>
            </a:r>
            <a:r>
              <a:rPr lang="en-GB" sz="1000" b="1" dirty="0"/>
              <a:t> Bridge reopening, Feb 2017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615442"/>
            <a:ext cx="4221126" cy="74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 Winters have generated successive powerful storm systems being strong winds and heavy rains.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Coastal and inland regions have suffered significant damage to defensive and transport infrastructure.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 have resulted in prolonged periods of disruption, expensive rebuilds, as well reduced economic output from the effected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widely publicised typically involves heavy engineered civil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about geotechnical ‘earthwork’ based infrastructure?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32" name="Picture 8" descr="https://i.ytimg.com/vi/lse-wR9v7c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06" y="2366911"/>
            <a:ext cx="4373879" cy="24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98106" y="4583916"/>
            <a:ext cx="3989284" cy="2462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Shakespeare Cliff  seawall (Dover) – Complete rebuild – March, 2016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6222" b="4665"/>
          <a:stretch/>
        </p:blipFill>
        <p:spPr>
          <a:xfrm>
            <a:off x="4295775" y="13406"/>
            <a:ext cx="4373879" cy="22656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98106" y="2067284"/>
            <a:ext cx="2311700" cy="2462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Dawlish seawall breach - February, 2014 </a:t>
            </a:r>
          </a:p>
        </p:txBody>
      </p:sp>
    </p:spTree>
    <p:extLst>
      <p:ext uri="{BB962C8B-B14F-4D97-AF65-F5344CB8AC3E}">
        <p14:creationId xmlns:p14="http://schemas.microsoft.com/office/powerpoint/2010/main" val="429419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0" y="69599"/>
            <a:ext cx="3872414" cy="99720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Geotechnical failures/damage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625" y="43642"/>
            <a:ext cx="4500000" cy="2420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539" y="44133"/>
            <a:ext cx="4500001" cy="2462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Somerset Levels (MLN, South of  Bridgewater) – Flood water ~10m deep </a:t>
            </a:r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/>
          <a:stretch/>
        </p:blipFill>
        <p:spPr bwMode="auto">
          <a:xfrm>
            <a:off x="4197625" y="2528358"/>
            <a:ext cx="4500000" cy="22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7625" y="4499312"/>
            <a:ext cx="3483334" cy="2462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Corston</a:t>
            </a:r>
            <a:r>
              <a:rPr lang="en-GB" sz="1000" b="1" dirty="0"/>
              <a:t>, Lancashire. River levee breach – 31</a:t>
            </a:r>
            <a:r>
              <a:rPr lang="en-GB" sz="1000" b="1" baseline="30000" dirty="0"/>
              <a:t>st</a:t>
            </a:r>
            <a:r>
              <a:rPr lang="en-GB" sz="1000" b="1" dirty="0"/>
              <a:t> December, 2015.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2441" b="5287"/>
          <a:stretch/>
        </p:blipFill>
        <p:spPr>
          <a:xfrm>
            <a:off x="4197625" y="4745533"/>
            <a:ext cx="4500000" cy="2058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7625" y="6611779"/>
            <a:ext cx="3765275" cy="24622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Great Western Canal Breach – </a:t>
            </a:r>
            <a:r>
              <a:rPr lang="en-GB" sz="1000" b="1" dirty="0" err="1"/>
              <a:t>Halberton</a:t>
            </a:r>
            <a:r>
              <a:rPr lang="en-GB" sz="1000" b="1" dirty="0"/>
              <a:t>, Devon – November, 2012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593" y="3757838"/>
            <a:ext cx="3803454" cy="74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Disruption to mainline railway services between Exeter and Bristol – Prolonged flooding of Somerset levels for over 6 weeks.</a:t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breaching near </a:t>
            </a: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Corston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River Douglas.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Overtopping erosion of Great Western Canal leading to complete breach of structure.</a:t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2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" y="641998"/>
            <a:ext cx="3193788" cy="5337453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Deepwater and near shore coastal storm conditions of target locality</a:t>
            </a:r>
          </a:p>
          <a:p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detailed geotechnical model of target locality structure and relevant surroundings.</a:t>
            </a:r>
            <a:b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Couple of the above to form hydro-geotechnical.</a:t>
            </a:r>
            <a:b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</a:t>
            </a:r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geotechnical Remote Condition Monitoring (RCM) sensors of target locality earthwork.</a:t>
            </a:r>
            <a:b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-Measurement of inclination, temperature, porewater pressure.</a:t>
            </a:r>
          </a:p>
          <a:p>
            <a:endParaRPr lang="en-GB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  <a:r>
              <a:rPr lang="en-GB" sz="1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b="1" u="sng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probabilistic flood risk and geotechnical instability maps in respect to initial storm event and from long term inundation and </a:t>
            </a:r>
            <a:r>
              <a:rPr lang="en-GB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duration</a:t>
            </a:r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more effective allocation of resources in preparation and recovery from inundation event. Overall, reducing repair and long term maintenance costs.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3124200" cy="455976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 Proposal</a:t>
            </a:r>
          </a:p>
        </p:txBody>
      </p:sp>
      <p:pic>
        <p:nvPicPr>
          <p:cNvPr id="2050" name="Picture 2" descr="Image result for wales POLCOMS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48652" r="10391"/>
          <a:stretch/>
        </p:blipFill>
        <p:spPr bwMode="auto">
          <a:xfrm>
            <a:off x="3124200" y="79890"/>
            <a:ext cx="2662281" cy="21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ve height simulation w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2" t="49925" r="8880" b="2866"/>
          <a:stretch/>
        </p:blipFill>
        <p:spPr bwMode="auto">
          <a:xfrm>
            <a:off x="6204215" y="79890"/>
            <a:ext cx="2140986" cy="21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467" y="79890"/>
            <a:ext cx="368853" cy="1978800"/>
          </a:xfrm>
          <a:prstGeom prst="rect">
            <a:avLst/>
          </a:prstGeom>
        </p:spPr>
      </p:pic>
      <p:sp>
        <p:nvSpPr>
          <p:cNvPr id="13" name="Rounded Rectangle 4"/>
          <p:cNvSpPr/>
          <p:nvPr/>
        </p:nvSpPr>
        <p:spPr>
          <a:xfrm>
            <a:off x="2934727" y="2839744"/>
            <a:ext cx="3990537" cy="33894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66675" rIns="133350" bIns="6667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60" name="Picture 12" descr="Image result for flood risk maps D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7"/>
          <a:stretch/>
        </p:blipFill>
        <p:spPr bwMode="auto">
          <a:xfrm>
            <a:off x="5919834" y="4661153"/>
            <a:ext cx="2736486" cy="17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embankment stabilit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 bwMode="auto">
          <a:xfrm>
            <a:off x="3212868" y="4652030"/>
            <a:ext cx="2706966" cy="18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mbankment sens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67" y="2449253"/>
            <a:ext cx="5392061" cy="20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8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54" y="17647"/>
            <a:ext cx="3177806" cy="719396"/>
          </a:xfrm>
        </p:spPr>
        <p:txBody>
          <a:bodyPr>
            <a:normAutofit/>
          </a:bodyPr>
          <a:lstStyle/>
          <a:p>
            <a:r>
              <a:rPr lang="en-GB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Dependencies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107654" y="2141426"/>
            <a:ext cx="817511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Rail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 study site (Ideally, 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N.Wales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Borehole logs and geotechnical/soil mechanical properties of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 acquisition, installation and operational costs. </a:t>
            </a:r>
          </a:p>
          <a:p>
            <a:pPr marL="0" indent="0"/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en-GB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Opportunity</a:t>
            </a:r>
          </a:p>
          <a:p>
            <a:pPr marL="0" indent="0"/>
            <a:endParaRPr lang="en-GB" sz="2000" b="1" u="sng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Rail Welsh route in partnership with JBA regarding coastal asset management plan. PhD natural evolution of this.</a:t>
            </a:r>
          </a:p>
          <a:p>
            <a:pPr marL="0" indent="0"/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en-GB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Coupling of historical oceanographic data to damaging geotechnical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Extrapolating these events to accommodate future sea-level and change in the nearshore conditions which will be experienced.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27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361" y="2371346"/>
            <a:ext cx="345203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0053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203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PowerPoint Presentation</vt:lpstr>
      <vt:lpstr>Introduction </vt:lpstr>
      <vt:lpstr>Geotechnical failures/damage</vt:lpstr>
      <vt:lpstr>PhD Proposal</vt:lpstr>
      <vt:lpstr>Dependencies</vt:lpstr>
      <vt:lpstr>Any questions?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Ford, Deborah</cp:lastModifiedBy>
  <cp:revision>97</cp:revision>
  <dcterms:created xsi:type="dcterms:W3CDTF">2016-02-12T15:52:23Z</dcterms:created>
  <dcterms:modified xsi:type="dcterms:W3CDTF">2017-06-26T11:22:42Z</dcterms:modified>
</cp:coreProperties>
</file>