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71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C5"/>
    <a:srgbClr val="00509E"/>
    <a:srgbClr val="376092"/>
    <a:srgbClr val="44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95" autoAdjust="0"/>
  </p:normalViewPr>
  <p:slideViewPr>
    <p:cSldViewPr snapToGrid="0" snapToObjects="1">
      <p:cViewPr varScale="1">
        <p:scale>
          <a:sx n="123" d="100"/>
          <a:sy n="123" d="100"/>
        </p:scale>
        <p:origin x="13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94D4-8DC5-45DB-A8DA-C3E8D6CC221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760A4-45EA-49EC-898F-A3454FF8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760A4-45EA-49EC-898F-A3454FF82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760A4-45EA-49EC-898F-A3454FF82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760A4-45EA-49EC-898F-A3454FF82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760A4-45EA-49EC-898F-A3454FF82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654508"/>
            <a:ext cx="818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probabilistic modelling approach to assessing the risks to groundwater contamination from hydraulic fracturing for a UK shale gas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industry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93" y="5361882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496" y="5483250"/>
            <a:ext cx="872798" cy="872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928" y="5493292"/>
            <a:ext cx="854364" cy="85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5913696"/>
            <a:ext cx="39497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876" y="4362450"/>
            <a:ext cx="417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Milton-Thompson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411810" y="1341158"/>
            <a:ext cx="6651152" cy="1994643"/>
          </a:xfrm>
          <a:custGeom>
            <a:avLst/>
            <a:gdLst>
              <a:gd name="connsiteX0" fmla="*/ 8481646 w 8481646"/>
              <a:gd name="connsiteY0" fmla="*/ 1858107 h 1858107"/>
              <a:gd name="connsiteX1" fmla="*/ 7590692 w 8481646"/>
              <a:gd name="connsiteY1" fmla="*/ 222738 h 1858107"/>
              <a:gd name="connsiteX2" fmla="*/ 861646 w 8481646"/>
              <a:gd name="connsiteY2" fmla="*/ 0 h 1858107"/>
              <a:gd name="connsiteX3" fmla="*/ 0 w 8481646"/>
              <a:gd name="connsiteY3" fmla="*/ 1781907 h 1858107"/>
              <a:gd name="connsiteX4" fmla="*/ 8481646 w 8481646"/>
              <a:gd name="connsiteY4" fmla="*/ 1858107 h 1858107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1617785 w 8481646"/>
              <a:gd name="connsiteY2" fmla="*/ 0 h 2033954"/>
              <a:gd name="connsiteX3" fmla="*/ 861646 w 8481646"/>
              <a:gd name="connsiteY3" fmla="*/ 175847 h 2033954"/>
              <a:gd name="connsiteX4" fmla="*/ 0 w 8481646"/>
              <a:gd name="connsiteY4" fmla="*/ 1957754 h 2033954"/>
              <a:gd name="connsiteX5" fmla="*/ 8481646 w 8481646"/>
              <a:gd name="connsiteY5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1617785 w 8481646"/>
              <a:gd name="connsiteY2" fmla="*/ 0 h 2033954"/>
              <a:gd name="connsiteX3" fmla="*/ 861646 w 8481646"/>
              <a:gd name="connsiteY3" fmla="*/ 175847 h 2033954"/>
              <a:gd name="connsiteX4" fmla="*/ 0 w 8481646"/>
              <a:gd name="connsiteY4" fmla="*/ 1957754 h 2033954"/>
              <a:gd name="connsiteX5" fmla="*/ 8481646 w 8481646"/>
              <a:gd name="connsiteY5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1617785 w 8481646"/>
              <a:gd name="connsiteY2" fmla="*/ 0 h 2033954"/>
              <a:gd name="connsiteX3" fmla="*/ 861646 w 8481646"/>
              <a:gd name="connsiteY3" fmla="*/ 175847 h 2033954"/>
              <a:gd name="connsiteX4" fmla="*/ 0 w 8481646"/>
              <a:gd name="connsiteY4" fmla="*/ 1957754 h 2033954"/>
              <a:gd name="connsiteX5" fmla="*/ 8481646 w 8481646"/>
              <a:gd name="connsiteY5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1617785 w 8481646"/>
              <a:gd name="connsiteY2" fmla="*/ 0 h 2033954"/>
              <a:gd name="connsiteX3" fmla="*/ 861646 w 8481646"/>
              <a:gd name="connsiteY3" fmla="*/ 175847 h 2033954"/>
              <a:gd name="connsiteX4" fmla="*/ 0 w 8481646"/>
              <a:gd name="connsiteY4" fmla="*/ 1957754 h 2033954"/>
              <a:gd name="connsiteX5" fmla="*/ 8481646 w 8481646"/>
              <a:gd name="connsiteY5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1617785 w 8481646"/>
              <a:gd name="connsiteY3" fmla="*/ 0 h 2033954"/>
              <a:gd name="connsiteX4" fmla="*/ 861646 w 8481646"/>
              <a:gd name="connsiteY4" fmla="*/ 175847 h 2033954"/>
              <a:gd name="connsiteX5" fmla="*/ 0 w 8481646"/>
              <a:gd name="connsiteY5" fmla="*/ 1957754 h 2033954"/>
              <a:gd name="connsiteX6" fmla="*/ 8481646 w 8481646"/>
              <a:gd name="connsiteY6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1617785 w 8481646"/>
              <a:gd name="connsiteY3" fmla="*/ 0 h 2033954"/>
              <a:gd name="connsiteX4" fmla="*/ 861646 w 8481646"/>
              <a:gd name="connsiteY4" fmla="*/ 175847 h 2033954"/>
              <a:gd name="connsiteX5" fmla="*/ 0 w 8481646"/>
              <a:gd name="connsiteY5" fmla="*/ 1957754 h 2033954"/>
              <a:gd name="connsiteX6" fmla="*/ 8481646 w 8481646"/>
              <a:gd name="connsiteY6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2901461 w 8481646"/>
              <a:gd name="connsiteY3" fmla="*/ 140677 h 2033954"/>
              <a:gd name="connsiteX4" fmla="*/ 1617785 w 8481646"/>
              <a:gd name="connsiteY4" fmla="*/ 0 h 2033954"/>
              <a:gd name="connsiteX5" fmla="*/ 861646 w 8481646"/>
              <a:gd name="connsiteY5" fmla="*/ 175847 h 2033954"/>
              <a:gd name="connsiteX6" fmla="*/ 0 w 8481646"/>
              <a:gd name="connsiteY6" fmla="*/ 1957754 h 2033954"/>
              <a:gd name="connsiteX7" fmla="*/ 8481646 w 8481646"/>
              <a:gd name="connsiteY7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2901461 w 8481646"/>
              <a:gd name="connsiteY3" fmla="*/ 140677 h 2033954"/>
              <a:gd name="connsiteX4" fmla="*/ 1617785 w 8481646"/>
              <a:gd name="connsiteY4" fmla="*/ 0 h 2033954"/>
              <a:gd name="connsiteX5" fmla="*/ 861646 w 8481646"/>
              <a:gd name="connsiteY5" fmla="*/ 175847 h 2033954"/>
              <a:gd name="connsiteX6" fmla="*/ 0 w 8481646"/>
              <a:gd name="connsiteY6" fmla="*/ 1957754 h 2033954"/>
              <a:gd name="connsiteX7" fmla="*/ 8481646 w 8481646"/>
              <a:gd name="connsiteY7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2901461 w 8481646"/>
              <a:gd name="connsiteY3" fmla="*/ 140677 h 2033954"/>
              <a:gd name="connsiteX4" fmla="*/ 1617785 w 8481646"/>
              <a:gd name="connsiteY4" fmla="*/ 0 h 2033954"/>
              <a:gd name="connsiteX5" fmla="*/ 861646 w 8481646"/>
              <a:gd name="connsiteY5" fmla="*/ 175847 h 2033954"/>
              <a:gd name="connsiteX6" fmla="*/ 0 w 8481646"/>
              <a:gd name="connsiteY6" fmla="*/ 1957754 h 2033954"/>
              <a:gd name="connsiteX7" fmla="*/ 8481646 w 8481646"/>
              <a:gd name="connsiteY7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2901461 w 8481646"/>
              <a:gd name="connsiteY3" fmla="*/ 140677 h 2033954"/>
              <a:gd name="connsiteX4" fmla="*/ 1617785 w 8481646"/>
              <a:gd name="connsiteY4" fmla="*/ 0 h 2033954"/>
              <a:gd name="connsiteX5" fmla="*/ 861646 w 8481646"/>
              <a:gd name="connsiteY5" fmla="*/ 175847 h 2033954"/>
              <a:gd name="connsiteX6" fmla="*/ 0 w 8481646"/>
              <a:gd name="connsiteY6" fmla="*/ 1957754 h 2033954"/>
              <a:gd name="connsiteX7" fmla="*/ 8481646 w 8481646"/>
              <a:gd name="connsiteY7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4636477 w 8481646"/>
              <a:gd name="connsiteY2" fmla="*/ 597877 h 2033954"/>
              <a:gd name="connsiteX3" fmla="*/ 2901461 w 8481646"/>
              <a:gd name="connsiteY3" fmla="*/ 140677 h 2033954"/>
              <a:gd name="connsiteX4" fmla="*/ 1617785 w 8481646"/>
              <a:gd name="connsiteY4" fmla="*/ 0 h 2033954"/>
              <a:gd name="connsiteX5" fmla="*/ 861646 w 8481646"/>
              <a:gd name="connsiteY5" fmla="*/ 175847 h 2033954"/>
              <a:gd name="connsiteX6" fmla="*/ 0 w 8481646"/>
              <a:gd name="connsiteY6" fmla="*/ 1957754 h 2033954"/>
              <a:gd name="connsiteX7" fmla="*/ 8481646 w 8481646"/>
              <a:gd name="connsiteY7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6488723 w 8481646"/>
              <a:gd name="connsiteY2" fmla="*/ 158262 h 2033954"/>
              <a:gd name="connsiteX3" fmla="*/ 4636477 w 8481646"/>
              <a:gd name="connsiteY3" fmla="*/ 597877 h 2033954"/>
              <a:gd name="connsiteX4" fmla="*/ 2901461 w 8481646"/>
              <a:gd name="connsiteY4" fmla="*/ 140677 h 2033954"/>
              <a:gd name="connsiteX5" fmla="*/ 1617785 w 8481646"/>
              <a:gd name="connsiteY5" fmla="*/ 0 h 2033954"/>
              <a:gd name="connsiteX6" fmla="*/ 861646 w 8481646"/>
              <a:gd name="connsiteY6" fmla="*/ 175847 h 2033954"/>
              <a:gd name="connsiteX7" fmla="*/ 0 w 8481646"/>
              <a:gd name="connsiteY7" fmla="*/ 1957754 h 2033954"/>
              <a:gd name="connsiteX8" fmla="*/ 8481646 w 8481646"/>
              <a:gd name="connsiteY8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6488723 w 8481646"/>
              <a:gd name="connsiteY2" fmla="*/ 158262 h 2033954"/>
              <a:gd name="connsiteX3" fmla="*/ 4636477 w 8481646"/>
              <a:gd name="connsiteY3" fmla="*/ 597877 h 2033954"/>
              <a:gd name="connsiteX4" fmla="*/ 2901461 w 8481646"/>
              <a:gd name="connsiteY4" fmla="*/ 140677 h 2033954"/>
              <a:gd name="connsiteX5" fmla="*/ 1617785 w 8481646"/>
              <a:gd name="connsiteY5" fmla="*/ 0 h 2033954"/>
              <a:gd name="connsiteX6" fmla="*/ 861646 w 8481646"/>
              <a:gd name="connsiteY6" fmla="*/ 175847 h 2033954"/>
              <a:gd name="connsiteX7" fmla="*/ 0 w 8481646"/>
              <a:gd name="connsiteY7" fmla="*/ 1957754 h 2033954"/>
              <a:gd name="connsiteX8" fmla="*/ 8481646 w 8481646"/>
              <a:gd name="connsiteY8" fmla="*/ 2033954 h 2033954"/>
              <a:gd name="connsiteX0" fmla="*/ 8481646 w 8481646"/>
              <a:gd name="connsiteY0" fmla="*/ 2033954 h 2033954"/>
              <a:gd name="connsiteX1" fmla="*/ 7590692 w 8481646"/>
              <a:gd name="connsiteY1" fmla="*/ 398585 h 2033954"/>
              <a:gd name="connsiteX2" fmla="*/ 6488723 w 8481646"/>
              <a:gd name="connsiteY2" fmla="*/ 158262 h 2033954"/>
              <a:gd name="connsiteX3" fmla="*/ 4636477 w 8481646"/>
              <a:gd name="connsiteY3" fmla="*/ 597877 h 2033954"/>
              <a:gd name="connsiteX4" fmla="*/ 2901461 w 8481646"/>
              <a:gd name="connsiteY4" fmla="*/ 140677 h 2033954"/>
              <a:gd name="connsiteX5" fmla="*/ 1617785 w 8481646"/>
              <a:gd name="connsiteY5" fmla="*/ 0 h 2033954"/>
              <a:gd name="connsiteX6" fmla="*/ 861646 w 8481646"/>
              <a:gd name="connsiteY6" fmla="*/ 175847 h 2033954"/>
              <a:gd name="connsiteX7" fmla="*/ 0 w 8481646"/>
              <a:gd name="connsiteY7" fmla="*/ 1957754 h 2033954"/>
              <a:gd name="connsiteX8" fmla="*/ 8481646 w 8481646"/>
              <a:gd name="connsiteY8" fmla="*/ 2033954 h 2033954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7877908 w 8481646"/>
              <a:gd name="connsiteY8" fmla="*/ 2303585 h 2303585"/>
              <a:gd name="connsiteX9" fmla="*/ 8481646 w 8481646"/>
              <a:gd name="connsiteY9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7877908 w 8481646"/>
              <a:gd name="connsiteY8" fmla="*/ 2303585 h 2303585"/>
              <a:gd name="connsiteX9" fmla="*/ 8481646 w 8481646"/>
              <a:gd name="connsiteY9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7877908 w 8481646"/>
              <a:gd name="connsiteY8" fmla="*/ 2303585 h 2303585"/>
              <a:gd name="connsiteX9" fmla="*/ 8481646 w 8481646"/>
              <a:gd name="connsiteY9" fmla="*/ 2033954 h 2303585"/>
              <a:gd name="connsiteX0" fmla="*/ 8481646 w 8481646"/>
              <a:gd name="connsiteY0" fmla="*/ 2033954 h 2304980"/>
              <a:gd name="connsiteX1" fmla="*/ 7590692 w 8481646"/>
              <a:gd name="connsiteY1" fmla="*/ 398585 h 2304980"/>
              <a:gd name="connsiteX2" fmla="*/ 6488723 w 8481646"/>
              <a:gd name="connsiteY2" fmla="*/ 158262 h 2304980"/>
              <a:gd name="connsiteX3" fmla="*/ 4636477 w 8481646"/>
              <a:gd name="connsiteY3" fmla="*/ 597877 h 2304980"/>
              <a:gd name="connsiteX4" fmla="*/ 2901461 w 8481646"/>
              <a:gd name="connsiteY4" fmla="*/ 140677 h 2304980"/>
              <a:gd name="connsiteX5" fmla="*/ 1617785 w 8481646"/>
              <a:gd name="connsiteY5" fmla="*/ 0 h 2304980"/>
              <a:gd name="connsiteX6" fmla="*/ 861646 w 8481646"/>
              <a:gd name="connsiteY6" fmla="*/ 175847 h 2304980"/>
              <a:gd name="connsiteX7" fmla="*/ 0 w 8481646"/>
              <a:gd name="connsiteY7" fmla="*/ 1957754 h 2304980"/>
              <a:gd name="connsiteX8" fmla="*/ 6459415 w 8481646"/>
              <a:gd name="connsiteY8" fmla="*/ 1916723 h 2304980"/>
              <a:gd name="connsiteX9" fmla="*/ 7877908 w 8481646"/>
              <a:gd name="connsiteY9" fmla="*/ 2303585 h 2304980"/>
              <a:gd name="connsiteX10" fmla="*/ 8481646 w 8481646"/>
              <a:gd name="connsiteY10" fmla="*/ 2033954 h 2304980"/>
              <a:gd name="connsiteX0" fmla="*/ 8481646 w 8481646"/>
              <a:gd name="connsiteY0" fmla="*/ 2033954 h 2307105"/>
              <a:gd name="connsiteX1" fmla="*/ 7590692 w 8481646"/>
              <a:gd name="connsiteY1" fmla="*/ 398585 h 2307105"/>
              <a:gd name="connsiteX2" fmla="*/ 6488723 w 8481646"/>
              <a:gd name="connsiteY2" fmla="*/ 158262 h 2307105"/>
              <a:gd name="connsiteX3" fmla="*/ 4636477 w 8481646"/>
              <a:gd name="connsiteY3" fmla="*/ 597877 h 2307105"/>
              <a:gd name="connsiteX4" fmla="*/ 2901461 w 8481646"/>
              <a:gd name="connsiteY4" fmla="*/ 140677 h 2307105"/>
              <a:gd name="connsiteX5" fmla="*/ 1617785 w 8481646"/>
              <a:gd name="connsiteY5" fmla="*/ 0 h 2307105"/>
              <a:gd name="connsiteX6" fmla="*/ 861646 w 8481646"/>
              <a:gd name="connsiteY6" fmla="*/ 175847 h 2307105"/>
              <a:gd name="connsiteX7" fmla="*/ 0 w 8481646"/>
              <a:gd name="connsiteY7" fmla="*/ 1957754 h 2307105"/>
              <a:gd name="connsiteX8" fmla="*/ 6459415 w 8481646"/>
              <a:gd name="connsiteY8" fmla="*/ 1916723 h 2307105"/>
              <a:gd name="connsiteX9" fmla="*/ 7877908 w 8481646"/>
              <a:gd name="connsiteY9" fmla="*/ 2303585 h 2307105"/>
              <a:gd name="connsiteX10" fmla="*/ 8481646 w 8481646"/>
              <a:gd name="connsiteY10" fmla="*/ 2033954 h 230710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59415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59415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303585"/>
              <a:gd name="connsiteX1" fmla="*/ 7590692 w 8481646"/>
              <a:gd name="connsiteY1" fmla="*/ 398585 h 2303585"/>
              <a:gd name="connsiteX2" fmla="*/ 6488723 w 8481646"/>
              <a:gd name="connsiteY2" fmla="*/ 158262 h 2303585"/>
              <a:gd name="connsiteX3" fmla="*/ 4636477 w 8481646"/>
              <a:gd name="connsiteY3" fmla="*/ 597877 h 2303585"/>
              <a:gd name="connsiteX4" fmla="*/ 2901461 w 8481646"/>
              <a:gd name="connsiteY4" fmla="*/ 140677 h 2303585"/>
              <a:gd name="connsiteX5" fmla="*/ 1617785 w 8481646"/>
              <a:gd name="connsiteY5" fmla="*/ 0 h 2303585"/>
              <a:gd name="connsiteX6" fmla="*/ 861646 w 8481646"/>
              <a:gd name="connsiteY6" fmla="*/ 175847 h 2303585"/>
              <a:gd name="connsiteX7" fmla="*/ 0 w 8481646"/>
              <a:gd name="connsiteY7" fmla="*/ 1957754 h 2303585"/>
              <a:gd name="connsiteX8" fmla="*/ 6477000 w 8481646"/>
              <a:gd name="connsiteY8" fmla="*/ 1916723 h 2303585"/>
              <a:gd name="connsiteX9" fmla="*/ 7877908 w 8481646"/>
              <a:gd name="connsiteY9" fmla="*/ 2303585 h 2303585"/>
              <a:gd name="connsiteX10" fmla="*/ 8481646 w 8481646"/>
              <a:gd name="connsiteY10" fmla="*/ 2033954 h 2303585"/>
              <a:gd name="connsiteX0" fmla="*/ 8481646 w 8481646"/>
              <a:gd name="connsiteY0" fmla="*/ 2033954 h 2415165"/>
              <a:gd name="connsiteX1" fmla="*/ 7590692 w 8481646"/>
              <a:gd name="connsiteY1" fmla="*/ 398585 h 2415165"/>
              <a:gd name="connsiteX2" fmla="*/ 6488723 w 8481646"/>
              <a:gd name="connsiteY2" fmla="*/ 158262 h 2415165"/>
              <a:gd name="connsiteX3" fmla="*/ 4636477 w 8481646"/>
              <a:gd name="connsiteY3" fmla="*/ 597877 h 2415165"/>
              <a:gd name="connsiteX4" fmla="*/ 2901461 w 8481646"/>
              <a:gd name="connsiteY4" fmla="*/ 140677 h 2415165"/>
              <a:gd name="connsiteX5" fmla="*/ 1617785 w 8481646"/>
              <a:gd name="connsiteY5" fmla="*/ 0 h 2415165"/>
              <a:gd name="connsiteX6" fmla="*/ 861646 w 8481646"/>
              <a:gd name="connsiteY6" fmla="*/ 175847 h 2415165"/>
              <a:gd name="connsiteX7" fmla="*/ 0 w 8481646"/>
              <a:gd name="connsiteY7" fmla="*/ 1957754 h 2415165"/>
              <a:gd name="connsiteX8" fmla="*/ 5093677 w 8481646"/>
              <a:gd name="connsiteY8" fmla="*/ 2414953 h 2415165"/>
              <a:gd name="connsiteX9" fmla="*/ 6477000 w 8481646"/>
              <a:gd name="connsiteY9" fmla="*/ 1916723 h 2415165"/>
              <a:gd name="connsiteX10" fmla="*/ 7877908 w 8481646"/>
              <a:gd name="connsiteY10" fmla="*/ 2303585 h 2415165"/>
              <a:gd name="connsiteX11" fmla="*/ 8481646 w 8481646"/>
              <a:gd name="connsiteY11" fmla="*/ 2033954 h 2415165"/>
              <a:gd name="connsiteX0" fmla="*/ 8481646 w 8481646"/>
              <a:gd name="connsiteY0" fmla="*/ 2033954 h 2415165"/>
              <a:gd name="connsiteX1" fmla="*/ 7590692 w 8481646"/>
              <a:gd name="connsiteY1" fmla="*/ 398585 h 2415165"/>
              <a:gd name="connsiteX2" fmla="*/ 6488723 w 8481646"/>
              <a:gd name="connsiteY2" fmla="*/ 158262 h 2415165"/>
              <a:gd name="connsiteX3" fmla="*/ 4636477 w 8481646"/>
              <a:gd name="connsiteY3" fmla="*/ 597877 h 2415165"/>
              <a:gd name="connsiteX4" fmla="*/ 2901461 w 8481646"/>
              <a:gd name="connsiteY4" fmla="*/ 140677 h 2415165"/>
              <a:gd name="connsiteX5" fmla="*/ 1617785 w 8481646"/>
              <a:gd name="connsiteY5" fmla="*/ 0 h 2415165"/>
              <a:gd name="connsiteX6" fmla="*/ 861646 w 8481646"/>
              <a:gd name="connsiteY6" fmla="*/ 175847 h 2415165"/>
              <a:gd name="connsiteX7" fmla="*/ 0 w 8481646"/>
              <a:gd name="connsiteY7" fmla="*/ 1957754 h 2415165"/>
              <a:gd name="connsiteX8" fmla="*/ 5093677 w 8481646"/>
              <a:gd name="connsiteY8" fmla="*/ 2414953 h 2415165"/>
              <a:gd name="connsiteX9" fmla="*/ 6477000 w 8481646"/>
              <a:gd name="connsiteY9" fmla="*/ 1916723 h 2415165"/>
              <a:gd name="connsiteX10" fmla="*/ 7877908 w 8481646"/>
              <a:gd name="connsiteY10" fmla="*/ 2303585 h 2415165"/>
              <a:gd name="connsiteX11" fmla="*/ 8481646 w 8481646"/>
              <a:gd name="connsiteY11" fmla="*/ 2033954 h 2415165"/>
              <a:gd name="connsiteX0" fmla="*/ 8481646 w 8481646"/>
              <a:gd name="connsiteY0" fmla="*/ 2033954 h 2415165"/>
              <a:gd name="connsiteX1" fmla="*/ 7590692 w 8481646"/>
              <a:gd name="connsiteY1" fmla="*/ 398585 h 2415165"/>
              <a:gd name="connsiteX2" fmla="*/ 6488723 w 8481646"/>
              <a:gd name="connsiteY2" fmla="*/ 158262 h 2415165"/>
              <a:gd name="connsiteX3" fmla="*/ 4636477 w 8481646"/>
              <a:gd name="connsiteY3" fmla="*/ 597877 h 2415165"/>
              <a:gd name="connsiteX4" fmla="*/ 2901461 w 8481646"/>
              <a:gd name="connsiteY4" fmla="*/ 140677 h 2415165"/>
              <a:gd name="connsiteX5" fmla="*/ 1617785 w 8481646"/>
              <a:gd name="connsiteY5" fmla="*/ 0 h 2415165"/>
              <a:gd name="connsiteX6" fmla="*/ 861646 w 8481646"/>
              <a:gd name="connsiteY6" fmla="*/ 175847 h 2415165"/>
              <a:gd name="connsiteX7" fmla="*/ 0 w 8481646"/>
              <a:gd name="connsiteY7" fmla="*/ 1957754 h 2415165"/>
              <a:gd name="connsiteX8" fmla="*/ 5093677 w 8481646"/>
              <a:gd name="connsiteY8" fmla="*/ 2414953 h 2415165"/>
              <a:gd name="connsiteX9" fmla="*/ 6477000 w 8481646"/>
              <a:gd name="connsiteY9" fmla="*/ 1916723 h 2415165"/>
              <a:gd name="connsiteX10" fmla="*/ 7877908 w 8481646"/>
              <a:gd name="connsiteY10" fmla="*/ 2303585 h 2415165"/>
              <a:gd name="connsiteX11" fmla="*/ 8481646 w 8481646"/>
              <a:gd name="connsiteY11" fmla="*/ 2033954 h 2415165"/>
              <a:gd name="connsiteX0" fmla="*/ 8481646 w 8481646"/>
              <a:gd name="connsiteY0" fmla="*/ 2033954 h 2403458"/>
              <a:gd name="connsiteX1" fmla="*/ 7590692 w 8481646"/>
              <a:gd name="connsiteY1" fmla="*/ 398585 h 2403458"/>
              <a:gd name="connsiteX2" fmla="*/ 6488723 w 8481646"/>
              <a:gd name="connsiteY2" fmla="*/ 158262 h 2403458"/>
              <a:gd name="connsiteX3" fmla="*/ 4636477 w 8481646"/>
              <a:gd name="connsiteY3" fmla="*/ 597877 h 2403458"/>
              <a:gd name="connsiteX4" fmla="*/ 2901461 w 8481646"/>
              <a:gd name="connsiteY4" fmla="*/ 140677 h 2403458"/>
              <a:gd name="connsiteX5" fmla="*/ 1617785 w 8481646"/>
              <a:gd name="connsiteY5" fmla="*/ 0 h 2403458"/>
              <a:gd name="connsiteX6" fmla="*/ 861646 w 8481646"/>
              <a:gd name="connsiteY6" fmla="*/ 175847 h 2403458"/>
              <a:gd name="connsiteX7" fmla="*/ 0 w 8481646"/>
              <a:gd name="connsiteY7" fmla="*/ 1957754 h 2403458"/>
              <a:gd name="connsiteX8" fmla="*/ 5222631 w 8481646"/>
              <a:gd name="connsiteY8" fmla="*/ 2403230 h 2403458"/>
              <a:gd name="connsiteX9" fmla="*/ 6477000 w 8481646"/>
              <a:gd name="connsiteY9" fmla="*/ 1916723 h 2403458"/>
              <a:gd name="connsiteX10" fmla="*/ 7877908 w 8481646"/>
              <a:gd name="connsiteY10" fmla="*/ 2303585 h 2403458"/>
              <a:gd name="connsiteX11" fmla="*/ 8481646 w 8481646"/>
              <a:gd name="connsiteY11" fmla="*/ 2033954 h 2403458"/>
              <a:gd name="connsiteX0" fmla="*/ 8481646 w 8481646"/>
              <a:gd name="connsiteY0" fmla="*/ 2033954 h 2403458"/>
              <a:gd name="connsiteX1" fmla="*/ 7590692 w 8481646"/>
              <a:gd name="connsiteY1" fmla="*/ 398585 h 2403458"/>
              <a:gd name="connsiteX2" fmla="*/ 6488723 w 8481646"/>
              <a:gd name="connsiteY2" fmla="*/ 158262 h 2403458"/>
              <a:gd name="connsiteX3" fmla="*/ 4636477 w 8481646"/>
              <a:gd name="connsiteY3" fmla="*/ 597877 h 2403458"/>
              <a:gd name="connsiteX4" fmla="*/ 2901461 w 8481646"/>
              <a:gd name="connsiteY4" fmla="*/ 140677 h 2403458"/>
              <a:gd name="connsiteX5" fmla="*/ 1617785 w 8481646"/>
              <a:gd name="connsiteY5" fmla="*/ 0 h 2403458"/>
              <a:gd name="connsiteX6" fmla="*/ 861646 w 8481646"/>
              <a:gd name="connsiteY6" fmla="*/ 175847 h 2403458"/>
              <a:gd name="connsiteX7" fmla="*/ 0 w 8481646"/>
              <a:gd name="connsiteY7" fmla="*/ 1957754 h 2403458"/>
              <a:gd name="connsiteX8" fmla="*/ 5222631 w 8481646"/>
              <a:gd name="connsiteY8" fmla="*/ 2403230 h 2403458"/>
              <a:gd name="connsiteX9" fmla="*/ 6477000 w 8481646"/>
              <a:gd name="connsiteY9" fmla="*/ 1916723 h 2403458"/>
              <a:gd name="connsiteX10" fmla="*/ 7877908 w 8481646"/>
              <a:gd name="connsiteY10" fmla="*/ 2303585 h 2403458"/>
              <a:gd name="connsiteX11" fmla="*/ 8481646 w 8481646"/>
              <a:gd name="connsiteY11" fmla="*/ 2033954 h 2403458"/>
              <a:gd name="connsiteX0" fmla="*/ 8481646 w 8481646"/>
              <a:gd name="connsiteY0" fmla="*/ 2033954 h 2403458"/>
              <a:gd name="connsiteX1" fmla="*/ 7590692 w 8481646"/>
              <a:gd name="connsiteY1" fmla="*/ 398585 h 2403458"/>
              <a:gd name="connsiteX2" fmla="*/ 6488723 w 8481646"/>
              <a:gd name="connsiteY2" fmla="*/ 158262 h 2403458"/>
              <a:gd name="connsiteX3" fmla="*/ 4636477 w 8481646"/>
              <a:gd name="connsiteY3" fmla="*/ 597877 h 2403458"/>
              <a:gd name="connsiteX4" fmla="*/ 2901461 w 8481646"/>
              <a:gd name="connsiteY4" fmla="*/ 140677 h 2403458"/>
              <a:gd name="connsiteX5" fmla="*/ 1617785 w 8481646"/>
              <a:gd name="connsiteY5" fmla="*/ 0 h 2403458"/>
              <a:gd name="connsiteX6" fmla="*/ 861646 w 8481646"/>
              <a:gd name="connsiteY6" fmla="*/ 175847 h 2403458"/>
              <a:gd name="connsiteX7" fmla="*/ 0 w 8481646"/>
              <a:gd name="connsiteY7" fmla="*/ 1957754 h 2403458"/>
              <a:gd name="connsiteX8" fmla="*/ 5222631 w 8481646"/>
              <a:gd name="connsiteY8" fmla="*/ 2403230 h 2403458"/>
              <a:gd name="connsiteX9" fmla="*/ 6477000 w 8481646"/>
              <a:gd name="connsiteY9" fmla="*/ 1916723 h 2403458"/>
              <a:gd name="connsiteX10" fmla="*/ 7877908 w 8481646"/>
              <a:gd name="connsiteY10" fmla="*/ 2303585 h 2403458"/>
              <a:gd name="connsiteX11" fmla="*/ 8481646 w 8481646"/>
              <a:gd name="connsiteY11" fmla="*/ 2033954 h 2403458"/>
              <a:gd name="connsiteX0" fmla="*/ 8481646 w 8481646"/>
              <a:gd name="connsiteY0" fmla="*/ 2033954 h 2405385"/>
              <a:gd name="connsiteX1" fmla="*/ 7590692 w 8481646"/>
              <a:gd name="connsiteY1" fmla="*/ 398585 h 2405385"/>
              <a:gd name="connsiteX2" fmla="*/ 6488723 w 8481646"/>
              <a:gd name="connsiteY2" fmla="*/ 158262 h 2405385"/>
              <a:gd name="connsiteX3" fmla="*/ 4636477 w 8481646"/>
              <a:gd name="connsiteY3" fmla="*/ 597877 h 2405385"/>
              <a:gd name="connsiteX4" fmla="*/ 2901461 w 8481646"/>
              <a:gd name="connsiteY4" fmla="*/ 140677 h 2405385"/>
              <a:gd name="connsiteX5" fmla="*/ 1617785 w 8481646"/>
              <a:gd name="connsiteY5" fmla="*/ 0 h 2405385"/>
              <a:gd name="connsiteX6" fmla="*/ 861646 w 8481646"/>
              <a:gd name="connsiteY6" fmla="*/ 175847 h 2405385"/>
              <a:gd name="connsiteX7" fmla="*/ 0 w 8481646"/>
              <a:gd name="connsiteY7" fmla="*/ 1957754 h 2405385"/>
              <a:gd name="connsiteX8" fmla="*/ 2039815 w 8481646"/>
              <a:gd name="connsiteY8" fmla="*/ 1307122 h 2405385"/>
              <a:gd name="connsiteX9" fmla="*/ 5222631 w 8481646"/>
              <a:gd name="connsiteY9" fmla="*/ 2403230 h 2405385"/>
              <a:gd name="connsiteX10" fmla="*/ 6477000 w 8481646"/>
              <a:gd name="connsiteY10" fmla="*/ 1916723 h 2405385"/>
              <a:gd name="connsiteX11" fmla="*/ 7877908 w 8481646"/>
              <a:gd name="connsiteY11" fmla="*/ 2303585 h 2405385"/>
              <a:gd name="connsiteX12" fmla="*/ 8481646 w 8481646"/>
              <a:gd name="connsiteY12" fmla="*/ 2033954 h 2405385"/>
              <a:gd name="connsiteX0" fmla="*/ 8481646 w 8481646"/>
              <a:gd name="connsiteY0" fmla="*/ 2033954 h 2405385"/>
              <a:gd name="connsiteX1" fmla="*/ 7590692 w 8481646"/>
              <a:gd name="connsiteY1" fmla="*/ 398585 h 2405385"/>
              <a:gd name="connsiteX2" fmla="*/ 6488723 w 8481646"/>
              <a:gd name="connsiteY2" fmla="*/ 158262 h 2405385"/>
              <a:gd name="connsiteX3" fmla="*/ 4636477 w 8481646"/>
              <a:gd name="connsiteY3" fmla="*/ 597877 h 2405385"/>
              <a:gd name="connsiteX4" fmla="*/ 2901461 w 8481646"/>
              <a:gd name="connsiteY4" fmla="*/ 140677 h 2405385"/>
              <a:gd name="connsiteX5" fmla="*/ 1617785 w 8481646"/>
              <a:gd name="connsiteY5" fmla="*/ 0 h 2405385"/>
              <a:gd name="connsiteX6" fmla="*/ 861646 w 8481646"/>
              <a:gd name="connsiteY6" fmla="*/ 175847 h 2405385"/>
              <a:gd name="connsiteX7" fmla="*/ 0 w 8481646"/>
              <a:gd name="connsiteY7" fmla="*/ 1957754 h 2405385"/>
              <a:gd name="connsiteX8" fmla="*/ 2039815 w 8481646"/>
              <a:gd name="connsiteY8" fmla="*/ 1307122 h 2405385"/>
              <a:gd name="connsiteX9" fmla="*/ 5222631 w 8481646"/>
              <a:gd name="connsiteY9" fmla="*/ 2403230 h 2405385"/>
              <a:gd name="connsiteX10" fmla="*/ 6477000 w 8481646"/>
              <a:gd name="connsiteY10" fmla="*/ 1916723 h 2405385"/>
              <a:gd name="connsiteX11" fmla="*/ 7877908 w 8481646"/>
              <a:gd name="connsiteY11" fmla="*/ 2303585 h 2405385"/>
              <a:gd name="connsiteX12" fmla="*/ 8481646 w 8481646"/>
              <a:gd name="connsiteY12" fmla="*/ 2033954 h 2405385"/>
              <a:gd name="connsiteX0" fmla="*/ 8481646 w 8481646"/>
              <a:gd name="connsiteY0" fmla="*/ 2033954 h 2405385"/>
              <a:gd name="connsiteX1" fmla="*/ 7590692 w 8481646"/>
              <a:gd name="connsiteY1" fmla="*/ 398585 h 2405385"/>
              <a:gd name="connsiteX2" fmla="*/ 6488723 w 8481646"/>
              <a:gd name="connsiteY2" fmla="*/ 158262 h 2405385"/>
              <a:gd name="connsiteX3" fmla="*/ 4636477 w 8481646"/>
              <a:gd name="connsiteY3" fmla="*/ 597877 h 2405385"/>
              <a:gd name="connsiteX4" fmla="*/ 2901461 w 8481646"/>
              <a:gd name="connsiteY4" fmla="*/ 140677 h 2405385"/>
              <a:gd name="connsiteX5" fmla="*/ 1617785 w 8481646"/>
              <a:gd name="connsiteY5" fmla="*/ 0 h 2405385"/>
              <a:gd name="connsiteX6" fmla="*/ 861646 w 8481646"/>
              <a:gd name="connsiteY6" fmla="*/ 175847 h 2405385"/>
              <a:gd name="connsiteX7" fmla="*/ 0 w 8481646"/>
              <a:gd name="connsiteY7" fmla="*/ 1957754 h 2405385"/>
              <a:gd name="connsiteX8" fmla="*/ 2039815 w 8481646"/>
              <a:gd name="connsiteY8" fmla="*/ 1307122 h 2405385"/>
              <a:gd name="connsiteX9" fmla="*/ 5222631 w 8481646"/>
              <a:gd name="connsiteY9" fmla="*/ 2403230 h 2405385"/>
              <a:gd name="connsiteX10" fmla="*/ 6477000 w 8481646"/>
              <a:gd name="connsiteY10" fmla="*/ 1916723 h 2405385"/>
              <a:gd name="connsiteX11" fmla="*/ 7877908 w 8481646"/>
              <a:gd name="connsiteY11" fmla="*/ 2303585 h 2405385"/>
              <a:gd name="connsiteX12" fmla="*/ 8481646 w 8481646"/>
              <a:gd name="connsiteY12" fmla="*/ 2033954 h 2405385"/>
              <a:gd name="connsiteX0" fmla="*/ 8481646 w 8481646"/>
              <a:gd name="connsiteY0" fmla="*/ 2033954 h 2405385"/>
              <a:gd name="connsiteX1" fmla="*/ 7590692 w 8481646"/>
              <a:gd name="connsiteY1" fmla="*/ 398585 h 2405385"/>
              <a:gd name="connsiteX2" fmla="*/ 6488723 w 8481646"/>
              <a:gd name="connsiteY2" fmla="*/ 158262 h 2405385"/>
              <a:gd name="connsiteX3" fmla="*/ 4636477 w 8481646"/>
              <a:gd name="connsiteY3" fmla="*/ 597877 h 2405385"/>
              <a:gd name="connsiteX4" fmla="*/ 2901461 w 8481646"/>
              <a:gd name="connsiteY4" fmla="*/ 140677 h 2405385"/>
              <a:gd name="connsiteX5" fmla="*/ 1617785 w 8481646"/>
              <a:gd name="connsiteY5" fmla="*/ 0 h 2405385"/>
              <a:gd name="connsiteX6" fmla="*/ 861646 w 8481646"/>
              <a:gd name="connsiteY6" fmla="*/ 175847 h 2405385"/>
              <a:gd name="connsiteX7" fmla="*/ 0 w 8481646"/>
              <a:gd name="connsiteY7" fmla="*/ 1957754 h 2405385"/>
              <a:gd name="connsiteX8" fmla="*/ 2039815 w 8481646"/>
              <a:gd name="connsiteY8" fmla="*/ 1307122 h 2405385"/>
              <a:gd name="connsiteX9" fmla="*/ 5222631 w 8481646"/>
              <a:gd name="connsiteY9" fmla="*/ 2403230 h 2405385"/>
              <a:gd name="connsiteX10" fmla="*/ 6477000 w 8481646"/>
              <a:gd name="connsiteY10" fmla="*/ 1916723 h 2405385"/>
              <a:gd name="connsiteX11" fmla="*/ 7877908 w 8481646"/>
              <a:gd name="connsiteY11" fmla="*/ 2303585 h 2405385"/>
              <a:gd name="connsiteX12" fmla="*/ 8481646 w 8481646"/>
              <a:gd name="connsiteY12" fmla="*/ 2033954 h 2405385"/>
              <a:gd name="connsiteX0" fmla="*/ 8481646 w 8481646"/>
              <a:gd name="connsiteY0" fmla="*/ 2033954 h 2405385"/>
              <a:gd name="connsiteX1" fmla="*/ 7590692 w 8481646"/>
              <a:gd name="connsiteY1" fmla="*/ 398585 h 2405385"/>
              <a:gd name="connsiteX2" fmla="*/ 6488723 w 8481646"/>
              <a:gd name="connsiteY2" fmla="*/ 158262 h 2405385"/>
              <a:gd name="connsiteX3" fmla="*/ 4636477 w 8481646"/>
              <a:gd name="connsiteY3" fmla="*/ 597877 h 2405385"/>
              <a:gd name="connsiteX4" fmla="*/ 2901461 w 8481646"/>
              <a:gd name="connsiteY4" fmla="*/ 140677 h 2405385"/>
              <a:gd name="connsiteX5" fmla="*/ 1617785 w 8481646"/>
              <a:gd name="connsiteY5" fmla="*/ 0 h 2405385"/>
              <a:gd name="connsiteX6" fmla="*/ 861646 w 8481646"/>
              <a:gd name="connsiteY6" fmla="*/ 175847 h 2405385"/>
              <a:gd name="connsiteX7" fmla="*/ 0 w 8481646"/>
              <a:gd name="connsiteY7" fmla="*/ 1957754 h 2405385"/>
              <a:gd name="connsiteX8" fmla="*/ 2039815 w 8481646"/>
              <a:gd name="connsiteY8" fmla="*/ 1307122 h 2405385"/>
              <a:gd name="connsiteX9" fmla="*/ 5222631 w 8481646"/>
              <a:gd name="connsiteY9" fmla="*/ 2403230 h 2405385"/>
              <a:gd name="connsiteX10" fmla="*/ 6477000 w 8481646"/>
              <a:gd name="connsiteY10" fmla="*/ 1916723 h 2405385"/>
              <a:gd name="connsiteX11" fmla="*/ 7877908 w 8481646"/>
              <a:gd name="connsiteY11" fmla="*/ 2303585 h 2405385"/>
              <a:gd name="connsiteX12" fmla="*/ 8481646 w 8481646"/>
              <a:gd name="connsiteY12" fmla="*/ 2033954 h 2405385"/>
              <a:gd name="connsiteX0" fmla="*/ 8481646 w 8481646"/>
              <a:gd name="connsiteY0" fmla="*/ 2033954 h 2403230"/>
              <a:gd name="connsiteX1" fmla="*/ 7590692 w 8481646"/>
              <a:gd name="connsiteY1" fmla="*/ 398585 h 2403230"/>
              <a:gd name="connsiteX2" fmla="*/ 6488723 w 8481646"/>
              <a:gd name="connsiteY2" fmla="*/ 158262 h 2403230"/>
              <a:gd name="connsiteX3" fmla="*/ 4636477 w 8481646"/>
              <a:gd name="connsiteY3" fmla="*/ 597877 h 2403230"/>
              <a:gd name="connsiteX4" fmla="*/ 2901461 w 8481646"/>
              <a:gd name="connsiteY4" fmla="*/ 140677 h 2403230"/>
              <a:gd name="connsiteX5" fmla="*/ 1617785 w 8481646"/>
              <a:gd name="connsiteY5" fmla="*/ 0 h 2403230"/>
              <a:gd name="connsiteX6" fmla="*/ 861646 w 8481646"/>
              <a:gd name="connsiteY6" fmla="*/ 175847 h 2403230"/>
              <a:gd name="connsiteX7" fmla="*/ 0 w 8481646"/>
              <a:gd name="connsiteY7" fmla="*/ 1957754 h 2403230"/>
              <a:gd name="connsiteX8" fmla="*/ 2039815 w 8481646"/>
              <a:gd name="connsiteY8" fmla="*/ 1307122 h 2403230"/>
              <a:gd name="connsiteX9" fmla="*/ 5222631 w 8481646"/>
              <a:gd name="connsiteY9" fmla="*/ 2403230 h 2403230"/>
              <a:gd name="connsiteX10" fmla="*/ 6477000 w 8481646"/>
              <a:gd name="connsiteY10" fmla="*/ 1916723 h 2403230"/>
              <a:gd name="connsiteX11" fmla="*/ 7877908 w 8481646"/>
              <a:gd name="connsiteY11" fmla="*/ 2303585 h 2403230"/>
              <a:gd name="connsiteX12" fmla="*/ 8481646 w 8481646"/>
              <a:gd name="connsiteY12" fmla="*/ 2033954 h 2403230"/>
              <a:gd name="connsiteX0" fmla="*/ 8481646 w 8481646"/>
              <a:gd name="connsiteY0" fmla="*/ 2033954 h 2435354"/>
              <a:gd name="connsiteX1" fmla="*/ 7590692 w 8481646"/>
              <a:gd name="connsiteY1" fmla="*/ 398585 h 2435354"/>
              <a:gd name="connsiteX2" fmla="*/ 6488723 w 8481646"/>
              <a:gd name="connsiteY2" fmla="*/ 158262 h 2435354"/>
              <a:gd name="connsiteX3" fmla="*/ 4636477 w 8481646"/>
              <a:gd name="connsiteY3" fmla="*/ 597877 h 2435354"/>
              <a:gd name="connsiteX4" fmla="*/ 2901461 w 8481646"/>
              <a:gd name="connsiteY4" fmla="*/ 140677 h 2435354"/>
              <a:gd name="connsiteX5" fmla="*/ 1617785 w 8481646"/>
              <a:gd name="connsiteY5" fmla="*/ 0 h 2435354"/>
              <a:gd name="connsiteX6" fmla="*/ 861646 w 8481646"/>
              <a:gd name="connsiteY6" fmla="*/ 175847 h 2435354"/>
              <a:gd name="connsiteX7" fmla="*/ 0 w 8481646"/>
              <a:gd name="connsiteY7" fmla="*/ 1957754 h 2435354"/>
              <a:gd name="connsiteX8" fmla="*/ 2039815 w 8481646"/>
              <a:gd name="connsiteY8" fmla="*/ 1307122 h 2435354"/>
              <a:gd name="connsiteX9" fmla="*/ 4759569 w 8481646"/>
              <a:gd name="connsiteY9" fmla="*/ 2285999 h 2435354"/>
              <a:gd name="connsiteX10" fmla="*/ 5222631 w 8481646"/>
              <a:gd name="connsiteY10" fmla="*/ 2403230 h 2435354"/>
              <a:gd name="connsiteX11" fmla="*/ 6477000 w 8481646"/>
              <a:gd name="connsiteY11" fmla="*/ 1916723 h 2435354"/>
              <a:gd name="connsiteX12" fmla="*/ 7877908 w 8481646"/>
              <a:gd name="connsiteY12" fmla="*/ 2303585 h 2435354"/>
              <a:gd name="connsiteX13" fmla="*/ 8481646 w 8481646"/>
              <a:gd name="connsiteY13" fmla="*/ 2033954 h 2435354"/>
              <a:gd name="connsiteX0" fmla="*/ 8481646 w 8481646"/>
              <a:gd name="connsiteY0" fmla="*/ 2033954 h 2435354"/>
              <a:gd name="connsiteX1" fmla="*/ 7590692 w 8481646"/>
              <a:gd name="connsiteY1" fmla="*/ 398585 h 2435354"/>
              <a:gd name="connsiteX2" fmla="*/ 6488723 w 8481646"/>
              <a:gd name="connsiteY2" fmla="*/ 158262 h 2435354"/>
              <a:gd name="connsiteX3" fmla="*/ 4636477 w 8481646"/>
              <a:gd name="connsiteY3" fmla="*/ 597877 h 2435354"/>
              <a:gd name="connsiteX4" fmla="*/ 2901461 w 8481646"/>
              <a:gd name="connsiteY4" fmla="*/ 140677 h 2435354"/>
              <a:gd name="connsiteX5" fmla="*/ 1617785 w 8481646"/>
              <a:gd name="connsiteY5" fmla="*/ 0 h 2435354"/>
              <a:gd name="connsiteX6" fmla="*/ 861646 w 8481646"/>
              <a:gd name="connsiteY6" fmla="*/ 175847 h 2435354"/>
              <a:gd name="connsiteX7" fmla="*/ 0 w 8481646"/>
              <a:gd name="connsiteY7" fmla="*/ 1957754 h 2435354"/>
              <a:gd name="connsiteX8" fmla="*/ 2039815 w 8481646"/>
              <a:gd name="connsiteY8" fmla="*/ 1307122 h 2435354"/>
              <a:gd name="connsiteX9" fmla="*/ 4759569 w 8481646"/>
              <a:gd name="connsiteY9" fmla="*/ 2285999 h 2435354"/>
              <a:gd name="connsiteX10" fmla="*/ 5222631 w 8481646"/>
              <a:gd name="connsiteY10" fmla="*/ 2403230 h 2435354"/>
              <a:gd name="connsiteX11" fmla="*/ 6477000 w 8481646"/>
              <a:gd name="connsiteY11" fmla="*/ 1916723 h 2435354"/>
              <a:gd name="connsiteX12" fmla="*/ 7877908 w 8481646"/>
              <a:gd name="connsiteY12" fmla="*/ 2303585 h 2435354"/>
              <a:gd name="connsiteX13" fmla="*/ 8481646 w 8481646"/>
              <a:gd name="connsiteY13" fmla="*/ 2033954 h 2435354"/>
              <a:gd name="connsiteX0" fmla="*/ 8481646 w 8481646"/>
              <a:gd name="connsiteY0" fmla="*/ 2033954 h 2419357"/>
              <a:gd name="connsiteX1" fmla="*/ 7590692 w 8481646"/>
              <a:gd name="connsiteY1" fmla="*/ 398585 h 2419357"/>
              <a:gd name="connsiteX2" fmla="*/ 6488723 w 8481646"/>
              <a:gd name="connsiteY2" fmla="*/ 158262 h 2419357"/>
              <a:gd name="connsiteX3" fmla="*/ 4636477 w 8481646"/>
              <a:gd name="connsiteY3" fmla="*/ 597877 h 2419357"/>
              <a:gd name="connsiteX4" fmla="*/ 2901461 w 8481646"/>
              <a:gd name="connsiteY4" fmla="*/ 140677 h 2419357"/>
              <a:gd name="connsiteX5" fmla="*/ 1617785 w 8481646"/>
              <a:gd name="connsiteY5" fmla="*/ 0 h 2419357"/>
              <a:gd name="connsiteX6" fmla="*/ 861646 w 8481646"/>
              <a:gd name="connsiteY6" fmla="*/ 175847 h 2419357"/>
              <a:gd name="connsiteX7" fmla="*/ 0 w 8481646"/>
              <a:gd name="connsiteY7" fmla="*/ 1957754 h 2419357"/>
              <a:gd name="connsiteX8" fmla="*/ 2039815 w 8481646"/>
              <a:gd name="connsiteY8" fmla="*/ 1307122 h 2419357"/>
              <a:gd name="connsiteX9" fmla="*/ 4759569 w 8481646"/>
              <a:gd name="connsiteY9" fmla="*/ 2285999 h 2419357"/>
              <a:gd name="connsiteX10" fmla="*/ 5222631 w 8481646"/>
              <a:gd name="connsiteY10" fmla="*/ 2403230 h 2419357"/>
              <a:gd name="connsiteX11" fmla="*/ 6477000 w 8481646"/>
              <a:gd name="connsiteY11" fmla="*/ 1916723 h 2419357"/>
              <a:gd name="connsiteX12" fmla="*/ 7877908 w 8481646"/>
              <a:gd name="connsiteY12" fmla="*/ 2303585 h 2419357"/>
              <a:gd name="connsiteX13" fmla="*/ 8481646 w 8481646"/>
              <a:gd name="connsiteY13" fmla="*/ 2033954 h 2419357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0 w 8481646"/>
              <a:gd name="connsiteY7" fmla="*/ 1957754 h 2412328"/>
              <a:gd name="connsiteX8" fmla="*/ 2039815 w 8481646"/>
              <a:gd name="connsiteY8" fmla="*/ 1307122 h 2412328"/>
              <a:gd name="connsiteX9" fmla="*/ 4759569 w 8481646"/>
              <a:gd name="connsiteY9" fmla="*/ 2285999 h 2412328"/>
              <a:gd name="connsiteX10" fmla="*/ 5222631 w 8481646"/>
              <a:gd name="connsiteY10" fmla="*/ 2403230 h 2412328"/>
              <a:gd name="connsiteX11" fmla="*/ 6477000 w 8481646"/>
              <a:gd name="connsiteY11" fmla="*/ 1916723 h 2412328"/>
              <a:gd name="connsiteX12" fmla="*/ 7877908 w 8481646"/>
              <a:gd name="connsiteY12" fmla="*/ 2303585 h 2412328"/>
              <a:gd name="connsiteX13" fmla="*/ 8481646 w 8481646"/>
              <a:gd name="connsiteY13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199292 w 8481646"/>
              <a:gd name="connsiteY7" fmla="*/ 1658816 h 2412328"/>
              <a:gd name="connsiteX8" fmla="*/ 0 w 8481646"/>
              <a:gd name="connsiteY8" fmla="*/ 1957754 h 2412328"/>
              <a:gd name="connsiteX9" fmla="*/ 2039815 w 8481646"/>
              <a:gd name="connsiteY9" fmla="*/ 1307122 h 2412328"/>
              <a:gd name="connsiteX10" fmla="*/ 4759569 w 8481646"/>
              <a:gd name="connsiteY10" fmla="*/ 2285999 h 2412328"/>
              <a:gd name="connsiteX11" fmla="*/ 5222631 w 8481646"/>
              <a:gd name="connsiteY11" fmla="*/ 2403230 h 2412328"/>
              <a:gd name="connsiteX12" fmla="*/ 6477000 w 8481646"/>
              <a:gd name="connsiteY12" fmla="*/ 1916723 h 2412328"/>
              <a:gd name="connsiteX13" fmla="*/ 7877908 w 8481646"/>
              <a:gd name="connsiteY13" fmla="*/ 2303585 h 2412328"/>
              <a:gd name="connsiteX14" fmla="*/ 8481646 w 8481646"/>
              <a:gd name="connsiteY14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199292 w 8481646"/>
              <a:gd name="connsiteY7" fmla="*/ 1658816 h 2412328"/>
              <a:gd name="connsiteX8" fmla="*/ 0 w 8481646"/>
              <a:gd name="connsiteY8" fmla="*/ 1957754 h 2412328"/>
              <a:gd name="connsiteX9" fmla="*/ 2039815 w 8481646"/>
              <a:gd name="connsiteY9" fmla="*/ 1307122 h 2412328"/>
              <a:gd name="connsiteX10" fmla="*/ 4759569 w 8481646"/>
              <a:gd name="connsiteY10" fmla="*/ 2285999 h 2412328"/>
              <a:gd name="connsiteX11" fmla="*/ 5222631 w 8481646"/>
              <a:gd name="connsiteY11" fmla="*/ 2403230 h 2412328"/>
              <a:gd name="connsiteX12" fmla="*/ 6477000 w 8481646"/>
              <a:gd name="connsiteY12" fmla="*/ 1916723 h 2412328"/>
              <a:gd name="connsiteX13" fmla="*/ 7877908 w 8481646"/>
              <a:gd name="connsiteY13" fmla="*/ 2303585 h 2412328"/>
              <a:gd name="connsiteX14" fmla="*/ 8481646 w 8481646"/>
              <a:gd name="connsiteY14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597877 w 8481646"/>
              <a:gd name="connsiteY7" fmla="*/ 685800 h 2412328"/>
              <a:gd name="connsiteX8" fmla="*/ 199292 w 8481646"/>
              <a:gd name="connsiteY8" fmla="*/ 1658816 h 2412328"/>
              <a:gd name="connsiteX9" fmla="*/ 0 w 8481646"/>
              <a:gd name="connsiteY9" fmla="*/ 1957754 h 2412328"/>
              <a:gd name="connsiteX10" fmla="*/ 2039815 w 8481646"/>
              <a:gd name="connsiteY10" fmla="*/ 1307122 h 2412328"/>
              <a:gd name="connsiteX11" fmla="*/ 4759569 w 8481646"/>
              <a:gd name="connsiteY11" fmla="*/ 2285999 h 2412328"/>
              <a:gd name="connsiteX12" fmla="*/ 5222631 w 8481646"/>
              <a:gd name="connsiteY12" fmla="*/ 2403230 h 2412328"/>
              <a:gd name="connsiteX13" fmla="*/ 6477000 w 8481646"/>
              <a:gd name="connsiteY13" fmla="*/ 1916723 h 2412328"/>
              <a:gd name="connsiteX14" fmla="*/ 7877908 w 8481646"/>
              <a:gd name="connsiteY14" fmla="*/ 2303585 h 2412328"/>
              <a:gd name="connsiteX15" fmla="*/ 8481646 w 8481646"/>
              <a:gd name="connsiteY15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597877 w 8481646"/>
              <a:gd name="connsiteY7" fmla="*/ 685800 h 2412328"/>
              <a:gd name="connsiteX8" fmla="*/ 199292 w 8481646"/>
              <a:gd name="connsiteY8" fmla="*/ 1658816 h 2412328"/>
              <a:gd name="connsiteX9" fmla="*/ 0 w 8481646"/>
              <a:gd name="connsiteY9" fmla="*/ 1957754 h 2412328"/>
              <a:gd name="connsiteX10" fmla="*/ 2039815 w 8481646"/>
              <a:gd name="connsiteY10" fmla="*/ 1307122 h 2412328"/>
              <a:gd name="connsiteX11" fmla="*/ 4759569 w 8481646"/>
              <a:gd name="connsiteY11" fmla="*/ 2285999 h 2412328"/>
              <a:gd name="connsiteX12" fmla="*/ 5222631 w 8481646"/>
              <a:gd name="connsiteY12" fmla="*/ 2403230 h 2412328"/>
              <a:gd name="connsiteX13" fmla="*/ 6477000 w 8481646"/>
              <a:gd name="connsiteY13" fmla="*/ 1916723 h 2412328"/>
              <a:gd name="connsiteX14" fmla="*/ 7877908 w 8481646"/>
              <a:gd name="connsiteY14" fmla="*/ 2303585 h 2412328"/>
              <a:gd name="connsiteX15" fmla="*/ 8481646 w 8481646"/>
              <a:gd name="connsiteY15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597877 w 8481646"/>
              <a:gd name="connsiteY7" fmla="*/ 685800 h 2412328"/>
              <a:gd name="connsiteX8" fmla="*/ 287215 w 8481646"/>
              <a:gd name="connsiteY8" fmla="*/ 1213339 h 2412328"/>
              <a:gd name="connsiteX9" fmla="*/ 199292 w 8481646"/>
              <a:gd name="connsiteY9" fmla="*/ 1658816 h 2412328"/>
              <a:gd name="connsiteX10" fmla="*/ 0 w 8481646"/>
              <a:gd name="connsiteY10" fmla="*/ 1957754 h 2412328"/>
              <a:gd name="connsiteX11" fmla="*/ 2039815 w 8481646"/>
              <a:gd name="connsiteY11" fmla="*/ 1307122 h 2412328"/>
              <a:gd name="connsiteX12" fmla="*/ 4759569 w 8481646"/>
              <a:gd name="connsiteY12" fmla="*/ 2285999 h 2412328"/>
              <a:gd name="connsiteX13" fmla="*/ 5222631 w 8481646"/>
              <a:gd name="connsiteY13" fmla="*/ 2403230 h 2412328"/>
              <a:gd name="connsiteX14" fmla="*/ 6477000 w 8481646"/>
              <a:gd name="connsiteY14" fmla="*/ 1916723 h 2412328"/>
              <a:gd name="connsiteX15" fmla="*/ 7877908 w 8481646"/>
              <a:gd name="connsiteY15" fmla="*/ 2303585 h 2412328"/>
              <a:gd name="connsiteX16" fmla="*/ 8481646 w 8481646"/>
              <a:gd name="connsiteY16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597877 w 8481646"/>
              <a:gd name="connsiteY7" fmla="*/ 685800 h 2412328"/>
              <a:gd name="connsiteX8" fmla="*/ 287215 w 8481646"/>
              <a:gd name="connsiteY8" fmla="*/ 1213339 h 2412328"/>
              <a:gd name="connsiteX9" fmla="*/ 199292 w 8481646"/>
              <a:gd name="connsiteY9" fmla="*/ 1658816 h 2412328"/>
              <a:gd name="connsiteX10" fmla="*/ 0 w 8481646"/>
              <a:gd name="connsiteY10" fmla="*/ 1957754 h 2412328"/>
              <a:gd name="connsiteX11" fmla="*/ 2039815 w 8481646"/>
              <a:gd name="connsiteY11" fmla="*/ 1307122 h 2412328"/>
              <a:gd name="connsiteX12" fmla="*/ 4759569 w 8481646"/>
              <a:gd name="connsiteY12" fmla="*/ 2285999 h 2412328"/>
              <a:gd name="connsiteX13" fmla="*/ 5222631 w 8481646"/>
              <a:gd name="connsiteY13" fmla="*/ 2403230 h 2412328"/>
              <a:gd name="connsiteX14" fmla="*/ 6477000 w 8481646"/>
              <a:gd name="connsiteY14" fmla="*/ 1916723 h 2412328"/>
              <a:gd name="connsiteX15" fmla="*/ 7877908 w 8481646"/>
              <a:gd name="connsiteY15" fmla="*/ 2303585 h 2412328"/>
              <a:gd name="connsiteX16" fmla="*/ 8481646 w 8481646"/>
              <a:gd name="connsiteY16" fmla="*/ 2033954 h 2412328"/>
              <a:gd name="connsiteX0" fmla="*/ 8481646 w 8481646"/>
              <a:gd name="connsiteY0" fmla="*/ 2033954 h 2412328"/>
              <a:gd name="connsiteX1" fmla="*/ 7590692 w 8481646"/>
              <a:gd name="connsiteY1" fmla="*/ 398585 h 2412328"/>
              <a:gd name="connsiteX2" fmla="*/ 6488723 w 8481646"/>
              <a:gd name="connsiteY2" fmla="*/ 158262 h 2412328"/>
              <a:gd name="connsiteX3" fmla="*/ 4636477 w 8481646"/>
              <a:gd name="connsiteY3" fmla="*/ 597877 h 2412328"/>
              <a:gd name="connsiteX4" fmla="*/ 2901461 w 8481646"/>
              <a:gd name="connsiteY4" fmla="*/ 140677 h 2412328"/>
              <a:gd name="connsiteX5" fmla="*/ 1617785 w 8481646"/>
              <a:gd name="connsiteY5" fmla="*/ 0 h 2412328"/>
              <a:gd name="connsiteX6" fmla="*/ 861646 w 8481646"/>
              <a:gd name="connsiteY6" fmla="*/ 175847 h 2412328"/>
              <a:gd name="connsiteX7" fmla="*/ 597877 w 8481646"/>
              <a:gd name="connsiteY7" fmla="*/ 685800 h 2412328"/>
              <a:gd name="connsiteX8" fmla="*/ 287215 w 8481646"/>
              <a:gd name="connsiteY8" fmla="*/ 1213339 h 2412328"/>
              <a:gd name="connsiteX9" fmla="*/ 199292 w 8481646"/>
              <a:gd name="connsiteY9" fmla="*/ 1658816 h 2412328"/>
              <a:gd name="connsiteX10" fmla="*/ 0 w 8481646"/>
              <a:gd name="connsiteY10" fmla="*/ 1957754 h 2412328"/>
              <a:gd name="connsiteX11" fmla="*/ 2039815 w 8481646"/>
              <a:gd name="connsiteY11" fmla="*/ 1307122 h 2412328"/>
              <a:gd name="connsiteX12" fmla="*/ 4759569 w 8481646"/>
              <a:gd name="connsiteY12" fmla="*/ 2285999 h 2412328"/>
              <a:gd name="connsiteX13" fmla="*/ 5222631 w 8481646"/>
              <a:gd name="connsiteY13" fmla="*/ 2403230 h 2412328"/>
              <a:gd name="connsiteX14" fmla="*/ 6477000 w 8481646"/>
              <a:gd name="connsiteY14" fmla="*/ 1916723 h 2412328"/>
              <a:gd name="connsiteX15" fmla="*/ 7877908 w 8481646"/>
              <a:gd name="connsiteY15" fmla="*/ 2303585 h 2412328"/>
              <a:gd name="connsiteX16" fmla="*/ 8481646 w 8481646"/>
              <a:gd name="connsiteY16" fmla="*/ 2033954 h 2412328"/>
              <a:gd name="connsiteX0" fmla="*/ 8481646 w 8481646"/>
              <a:gd name="connsiteY0" fmla="*/ 2033954 h 2413739"/>
              <a:gd name="connsiteX1" fmla="*/ 7590692 w 8481646"/>
              <a:gd name="connsiteY1" fmla="*/ 398585 h 2413739"/>
              <a:gd name="connsiteX2" fmla="*/ 6488723 w 8481646"/>
              <a:gd name="connsiteY2" fmla="*/ 158262 h 2413739"/>
              <a:gd name="connsiteX3" fmla="*/ 4636477 w 8481646"/>
              <a:gd name="connsiteY3" fmla="*/ 597877 h 2413739"/>
              <a:gd name="connsiteX4" fmla="*/ 2901461 w 8481646"/>
              <a:gd name="connsiteY4" fmla="*/ 140677 h 2413739"/>
              <a:gd name="connsiteX5" fmla="*/ 1617785 w 8481646"/>
              <a:gd name="connsiteY5" fmla="*/ 0 h 2413739"/>
              <a:gd name="connsiteX6" fmla="*/ 861646 w 8481646"/>
              <a:gd name="connsiteY6" fmla="*/ 175847 h 2413739"/>
              <a:gd name="connsiteX7" fmla="*/ 597877 w 8481646"/>
              <a:gd name="connsiteY7" fmla="*/ 685800 h 2413739"/>
              <a:gd name="connsiteX8" fmla="*/ 287215 w 8481646"/>
              <a:gd name="connsiteY8" fmla="*/ 1213339 h 2413739"/>
              <a:gd name="connsiteX9" fmla="*/ 199292 w 8481646"/>
              <a:gd name="connsiteY9" fmla="*/ 1658816 h 2413739"/>
              <a:gd name="connsiteX10" fmla="*/ 0 w 8481646"/>
              <a:gd name="connsiteY10" fmla="*/ 1957754 h 2413739"/>
              <a:gd name="connsiteX11" fmla="*/ 2039815 w 8481646"/>
              <a:gd name="connsiteY11" fmla="*/ 1307122 h 2413739"/>
              <a:gd name="connsiteX12" fmla="*/ 4747846 w 8481646"/>
              <a:gd name="connsiteY12" fmla="*/ 2297722 h 2413739"/>
              <a:gd name="connsiteX13" fmla="*/ 5222631 w 8481646"/>
              <a:gd name="connsiteY13" fmla="*/ 2403230 h 2413739"/>
              <a:gd name="connsiteX14" fmla="*/ 6477000 w 8481646"/>
              <a:gd name="connsiteY14" fmla="*/ 1916723 h 2413739"/>
              <a:gd name="connsiteX15" fmla="*/ 7877908 w 8481646"/>
              <a:gd name="connsiteY15" fmla="*/ 2303585 h 2413739"/>
              <a:gd name="connsiteX16" fmla="*/ 8481646 w 8481646"/>
              <a:gd name="connsiteY16" fmla="*/ 2033954 h 24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81646" h="2413739">
                <a:moveTo>
                  <a:pt x="8481646" y="2033954"/>
                </a:moveTo>
                <a:lnTo>
                  <a:pt x="7590692" y="398585"/>
                </a:lnTo>
                <a:cubicBezTo>
                  <a:pt x="7127630" y="198316"/>
                  <a:pt x="6981092" y="142632"/>
                  <a:pt x="6488723" y="158262"/>
                </a:cubicBezTo>
                <a:cubicBezTo>
                  <a:pt x="5996354" y="191477"/>
                  <a:pt x="5244123" y="631092"/>
                  <a:pt x="4636477" y="597877"/>
                </a:cubicBezTo>
                <a:cubicBezTo>
                  <a:pt x="3849077" y="541216"/>
                  <a:pt x="3439745" y="211015"/>
                  <a:pt x="2901461" y="140677"/>
                </a:cubicBezTo>
                <a:cubicBezTo>
                  <a:pt x="2398346" y="46892"/>
                  <a:pt x="1951892" y="9769"/>
                  <a:pt x="1617785" y="0"/>
                </a:cubicBezTo>
                <a:cubicBezTo>
                  <a:pt x="1354016" y="5862"/>
                  <a:pt x="1125415" y="52754"/>
                  <a:pt x="861646" y="175847"/>
                </a:cubicBezTo>
                <a:cubicBezTo>
                  <a:pt x="742461" y="413239"/>
                  <a:pt x="708269" y="438639"/>
                  <a:pt x="597877" y="685800"/>
                </a:cubicBezTo>
                <a:cubicBezTo>
                  <a:pt x="514839" y="859692"/>
                  <a:pt x="353646" y="1051170"/>
                  <a:pt x="287215" y="1213339"/>
                </a:cubicBezTo>
                <a:cubicBezTo>
                  <a:pt x="220784" y="1375508"/>
                  <a:pt x="259861" y="1535724"/>
                  <a:pt x="199292" y="1658816"/>
                </a:cubicBezTo>
                <a:lnTo>
                  <a:pt x="0" y="1957754"/>
                </a:lnTo>
                <a:cubicBezTo>
                  <a:pt x="595922" y="1589454"/>
                  <a:pt x="1181100" y="1344244"/>
                  <a:pt x="2039815" y="1307122"/>
                </a:cubicBezTo>
                <a:cubicBezTo>
                  <a:pt x="2842846" y="1348153"/>
                  <a:pt x="4223240" y="1974360"/>
                  <a:pt x="4747846" y="2297722"/>
                </a:cubicBezTo>
                <a:cubicBezTo>
                  <a:pt x="4979377" y="2398346"/>
                  <a:pt x="4952023" y="2433514"/>
                  <a:pt x="5222631" y="2403230"/>
                </a:cubicBezTo>
                <a:cubicBezTo>
                  <a:pt x="5833209" y="1945054"/>
                  <a:pt x="6050084" y="1979246"/>
                  <a:pt x="6477000" y="1916723"/>
                </a:cubicBezTo>
                <a:cubicBezTo>
                  <a:pt x="7672754" y="2243992"/>
                  <a:pt x="7549662" y="2283069"/>
                  <a:pt x="7877908" y="2303585"/>
                </a:cubicBezTo>
                <a:cubicBezTo>
                  <a:pt x="8196384" y="2254739"/>
                  <a:pt x="8280400" y="2123831"/>
                  <a:pt x="8481646" y="2033954"/>
                </a:cubicBez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4279773" y="1641474"/>
            <a:ext cx="661897" cy="1707441"/>
          </a:xfrm>
          <a:custGeom>
            <a:avLst/>
            <a:gdLst>
              <a:gd name="connsiteX0" fmla="*/ 0 w 844061"/>
              <a:gd name="connsiteY0" fmla="*/ 2025161 h 2033954"/>
              <a:gd name="connsiteX1" fmla="*/ 545123 w 844061"/>
              <a:gd name="connsiteY1" fmla="*/ 96715 h 2033954"/>
              <a:gd name="connsiteX2" fmla="*/ 844061 w 844061"/>
              <a:gd name="connsiteY2" fmla="*/ 0 h 2033954"/>
              <a:gd name="connsiteX3" fmla="*/ 304800 w 844061"/>
              <a:gd name="connsiteY3" fmla="*/ 2033954 h 2033954"/>
              <a:gd name="connsiteX4" fmla="*/ 0 w 844061"/>
              <a:gd name="connsiteY4" fmla="*/ 2025161 h 2033954"/>
              <a:gd name="connsiteX0" fmla="*/ 0 w 844061"/>
              <a:gd name="connsiteY0" fmla="*/ 2025161 h 2033954"/>
              <a:gd name="connsiteX1" fmla="*/ 269630 w 844061"/>
              <a:gd name="connsiteY1" fmla="*/ 404446 h 2033954"/>
              <a:gd name="connsiteX2" fmla="*/ 545123 w 844061"/>
              <a:gd name="connsiteY2" fmla="*/ 96715 h 2033954"/>
              <a:gd name="connsiteX3" fmla="*/ 844061 w 844061"/>
              <a:gd name="connsiteY3" fmla="*/ 0 h 2033954"/>
              <a:gd name="connsiteX4" fmla="*/ 304800 w 844061"/>
              <a:gd name="connsiteY4" fmla="*/ 2033954 h 2033954"/>
              <a:gd name="connsiteX5" fmla="*/ 0 w 844061"/>
              <a:gd name="connsiteY5" fmla="*/ 2025161 h 2033954"/>
              <a:gd name="connsiteX0" fmla="*/ 0 w 844061"/>
              <a:gd name="connsiteY0" fmla="*/ 2025161 h 2033954"/>
              <a:gd name="connsiteX1" fmla="*/ 269630 w 844061"/>
              <a:gd name="connsiteY1" fmla="*/ 404446 h 2033954"/>
              <a:gd name="connsiteX2" fmla="*/ 545123 w 844061"/>
              <a:gd name="connsiteY2" fmla="*/ 96715 h 2033954"/>
              <a:gd name="connsiteX3" fmla="*/ 844061 w 844061"/>
              <a:gd name="connsiteY3" fmla="*/ 0 h 2033954"/>
              <a:gd name="connsiteX4" fmla="*/ 304800 w 844061"/>
              <a:gd name="connsiteY4" fmla="*/ 2033954 h 2033954"/>
              <a:gd name="connsiteX5" fmla="*/ 0 w 844061"/>
              <a:gd name="connsiteY5" fmla="*/ 2025161 h 2033954"/>
              <a:gd name="connsiteX0" fmla="*/ 0 w 844061"/>
              <a:gd name="connsiteY0" fmla="*/ 2025161 h 2033954"/>
              <a:gd name="connsiteX1" fmla="*/ 269630 w 844061"/>
              <a:gd name="connsiteY1" fmla="*/ 404446 h 2033954"/>
              <a:gd name="connsiteX2" fmla="*/ 545123 w 844061"/>
              <a:gd name="connsiteY2" fmla="*/ 96715 h 2033954"/>
              <a:gd name="connsiteX3" fmla="*/ 844061 w 844061"/>
              <a:gd name="connsiteY3" fmla="*/ 0 h 2033954"/>
              <a:gd name="connsiteX4" fmla="*/ 304800 w 844061"/>
              <a:gd name="connsiteY4" fmla="*/ 2033954 h 2033954"/>
              <a:gd name="connsiteX5" fmla="*/ 0 w 844061"/>
              <a:gd name="connsiteY5" fmla="*/ 2025161 h 2033954"/>
              <a:gd name="connsiteX0" fmla="*/ 1004 w 845065"/>
              <a:gd name="connsiteY0" fmla="*/ 2025161 h 2033954"/>
              <a:gd name="connsiteX1" fmla="*/ 384934 w 845065"/>
              <a:gd name="connsiteY1" fmla="*/ 1075592 h 2033954"/>
              <a:gd name="connsiteX2" fmla="*/ 270634 w 845065"/>
              <a:gd name="connsiteY2" fmla="*/ 404446 h 2033954"/>
              <a:gd name="connsiteX3" fmla="*/ 546127 w 845065"/>
              <a:gd name="connsiteY3" fmla="*/ 96715 h 2033954"/>
              <a:gd name="connsiteX4" fmla="*/ 845065 w 845065"/>
              <a:gd name="connsiteY4" fmla="*/ 0 h 2033954"/>
              <a:gd name="connsiteX5" fmla="*/ 305804 w 845065"/>
              <a:gd name="connsiteY5" fmla="*/ 2033954 h 2033954"/>
              <a:gd name="connsiteX6" fmla="*/ 1004 w 845065"/>
              <a:gd name="connsiteY6" fmla="*/ 2025161 h 2033954"/>
              <a:gd name="connsiteX0" fmla="*/ 1004 w 845065"/>
              <a:gd name="connsiteY0" fmla="*/ 2025161 h 2033954"/>
              <a:gd name="connsiteX1" fmla="*/ 384934 w 845065"/>
              <a:gd name="connsiteY1" fmla="*/ 1075592 h 2033954"/>
              <a:gd name="connsiteX2" fmla="*/ 270634 w 845065"/>
              <a:gd name="connsiteY2" fmla="*/ 404446 h 2033954"/>
              <a:gd name="connsiteX3" fmla="*/ 546127 w 845065"/>
              <a:gd name="connsiteY3" fmla="*/ 96715 h 2033954"/>
              <a:gd name="connsiteX4" fmla="*/ 845065 w 845065"/>
              <a:gd name="connsiteY4" fmla="*/ 0 h 2033954"/>
              <a:gd name="connsiteX5" fmla="*/ 305804 w 845065"/>
              <a:gd name="connsiteY5" fmla="*/ 2033954 h 2033954"/>
              <a:gd name="connsiteX6" fmla="*/ 1004 w 845065"/>
              <a:gd name="connsiteY6" fmla="*/ 2025161 h 2033954"/>
              <a:gd name="connsiteX0" fmla="*/ 1004 w 845065"/>
              <a:gd name="connsiteY0" fmla="*/ 2025161 h 2033954"/>
              <a:gd name="connsiteX1" fmla="*/ 384934 w 845065"/>
              <a:gd name="connsiteY1" fmla="*/ 1075592 h 2033954"/>
              <a:gd name="connsiteX2" fmla="*/ 270634 w 845065"/>
              <a:gd name="connsiteY2" fmla="*/ 404446 h 2033954"/>
              <a:gd name="connsiteX3" fmla="*/ 546127 w 845065"/>
              <a:gd name="connsiteY3" fmla="*/ 96715 h 2033954"/>
              <a:gd name="connsiteX4" fmla="*/ 845065 w 845065"/>
              <a:gd name="connsiteY4" fmla="*/ 0 h 2033954"/>
              <a:gd name="connsiteX5" fmla="*/ 305804 w 845065"/>
              <a:gd name="connsiteY5" fmla="*/ 2033954 h 2033954"/>
              <a:gd name="connsiteX6" fmla="*/ 1004 w 845065"/>
              <a:gd name="connsiteY6" fmla="*/ 2025161 h 2033954"/>
              <a:gd name="connsiteX0" fmla="*/ 1053 w 845114"/>
              <a:gd name="connsiteY0" fmla="*/ 2025161 h 2033954"/>
              <a:gd name="connsiteX1" fmla="*/ 384983 w 845114"/>
              <a:gd name="connsiteY1" fmla="*/ 1075592 h 2033954"/>
              <a:gd name="connsiteX2" fmla="*/ 270683 w 845114"/>
              <a:gd name="connsiteY2" fmla="*/ 404446 h 2033954"/>
              <a:gd name="connsiteX3" fmla="*/ 546176 w 845114"/>
              <a:gd name="connsiteY3" fmla="*/ 96715 h 2033954"/>
              <a:gd name="connsiteX4" fmla="*/ 845114 w 845114"/>
              <a:gd name="connsiteY4" fmla="*/ 0 h 2033954"/>
              <a:gd name="connsiteX5" fmla="*/ 305853 w 845114"/>
              <a:gd name="connsiteY5" fmla="*/ 2033954 h 2033954"/>
              <a:gd name="connsiteX6" fmla="*/ 1053 w 845114"/>
              <a:gd name="connsiteY6" fmla="*/ 2025161 h 2033954"/>
              <a:gd name="connsiteX0" fmla="*/ 2655 w 846716"/>
              <a:gd name="connsiteY0" fmla="*/ 2025161 h 2033954"/>
              <a:gd name="connsiteX1" fmla="*/ 149193 w 846716"/>
              <a:gd name="connsiteY1" fmla="*/ 1538654 h 2033954"/>
              <a:gd name="connsiteX2" fmla="*/ 386585 w 846716"/>
              <a:gd name="connsiteY2" fmla="*/ 1075592 h 2033954"/>
              <a:gd name="connsiteX3" fmla="*/ 272285 w 846716"/>
              <a:gd name="connsiteY3" fmla="*/ 404446 h 2033954"/>
              <a:gd name="connsiteX4" fmla="*/ 547778 w 846716"/>
              <a:gd name="connsiteY4" fmla="*/ 96715 h 2033954"/>
              <a:gd name="connsiteX5" fmla="*/ 846716 w 846716"/>
              <a:gd name="connsiteY5" fmla="*/ 0 h 2033954"/>
              <a:gd name="connsiteX6" fmla="*/ 307455 w 846716"/>
              <a:gd name="connsiteY6" fmla="*/ 2033954 h 2033954"/>
              <a:gd name="connsiteX7" fmla="*/ 2655 w 846716"/>
              <a:gd name="connsiteY7" fmla="*/ 2025161 h 2033954"/>
              <a:gd name="connsiteX0" fmla="*/ 0 w 844061"/>
              <a:gd name="connsiteY0" fmla="*/ 2025161 h 2033954"/>
              <a:gd name="connsiteX1" fmla="*/ 146538 w 844061"/>
              <a:gd name="connsiteY1" fmla="*/ 1538654 h 2033954"/>
              <a:gd name="connsiteX2" fmla="*/ 383930 w 844061"/>
              <a:gd name="connsiteY2" fmla="*/ 1075592 h 2033954"/>
              <a:gd name="connsiteX3" fmla="*/ 269630 w 844061"/>
              <a:gd name="connsiteY3" fmla="*/ 404446 h 2033954"/>
              <a:gd name="connsiteX4" fmla="*/ 545123 w 844061"/>
              <a:gd name="connsiteY4" fmla="*/ 96715 h 2033954"/>
              <a:gd name="connsiteX5" fmla="*/ 844061 w 844061"/>
              <a:gd name="connsiteY5" fmla="*/ 0 h 2033954"/>
              <a:gd name="connsiteX6" fmla="*/ 304800 w 844061"/>
              <a:gd name="connsiteY6" fmla="*/ 2033954 h 2033954"/>
              <a:gd name="connsiteX7" fmla="*/ 0 w 844061"/>
              <a:gd name="connsiteY7" fmla="*/ 2025161 h 2033954"/>
              <a:gd name="connsiteX0" fmla="*/ 0 w 844061"/>
              <a:gd name="connsiteY0" fmla="*/ 2025161 h 2069374"/>
              <a:gd name="connsiteX1" fmla="*/ 146538 w 844061"/>
              <a:gd name="connsiteY1" fmla="*/ 1538654 h 2069374"/>
              <a:gd name="connsiteX2" fmla="*/ 383930 w 844061"/>
              <a:gd name="connsiteY2" fmla="*/ 1075592 h 2069374"/>
              <a:gd name="connsiteX3" fmla="*/ 269630 w 844061"/>
              <a:gd name="connsiteY3" fmla="*/ 404446 h 2069374"/>
              <a:gd name="connsiteX4" fmla="*/ 545123 w 844061"/>
              <a:gd name="connsiteY4" fmla="*/ 96715 h 2069374"/>
              <a:gd name="connsiteX5" fmla="*/ 844061 w 844061"/>
              <a:gd name="connsiteY5" fmla="*/ 0 h 2069374"/>
              <a:gd name="connsiteX6" fmla="*/ 304800 w 844061"/>
              <a:gd name="connsiteY6" fmla="*/ 2033954 h 2069374"/>
              <a:gd name="connsiteX7" fmla="*/ 155330 w 844061"/>
              <a:gd name="connsiteY7" fmla="*/ 2069123 h 2069374"/>
              <a:gd name="connsiteX8" fmla="*/ 0 w 844061"/>
              <a:gd name="connsiteY8" fmla="*/ 2025161 h 2069374"/>
              <a:gd name="connsiteX0" fmla="*/ 0 w 844061"/>
              <a:gd name="connsiteY0" fmla="*/ 2025161 h 2069571"/>
              <a:gd name="connsiteX1" fmla="*/ 146538 w 844061"/>
              <a:gd name="connsiteY1" fmla="*/ 1538654 h 2069571"/>
              <a:gd name="connsiteX2" fmla="*/ 383930 w 844061"/>
              <a:gd name="connsiteY2" fmla="*/ 1075592 h 2069571"/>
              <a:gd name="connsiteX3" fmla="*/ 269630 w 844061"/>
              <a:gd name="connsiteY3" fmla="*/ 404446 h 2069571"/>
              <a:gd name="connsiteX4" fmla="*/ 545123 w 844061"/>
              <a:gd name="connsiteY4" fmla="*/ 96715 h 2069571"/>
              <a:gd name="connsiteX5" fmla="*/ 844061 w 844061"/>
              <a:gd name="connsiteY5" fmla="*/ 0 h 2069571"/>
              <a:gd name="connsiteX6" fmla="*/ 304800 w 844061"/>
              <a:gd name="connsiteY6" fmla="*/ 2033954 h 2069571"/>
              <a:gd name="connsiteX7" fmla="*/ 155330 w 844061"/>
              <a:gd name="connsiteY7" fmla="*/ 2069123 h 2069571"/>
              <a:gd name="connsiteX8" fmla="*/ 0 w 844061"/>
              <a:gd name="connsiteY8" fmla="*/ 2025161 h 2069571"/>
              <a:gd name="connsiteX0" fmla="*/ 0 w 844061"/>
              <a:gd name="connsiteY0" fmla="*/ 2025161 h 2058203"/>
              <a:gd name="connsiteX1" fmla="*/ 146538 w 844061"/>
              <a:gd name="connsiteY1" fmla="*/ 1538654 h 2058203"/>
              <a:gd name="connsiteX2" fmla="*/ 383930 w 844061"/>
              <a:gd name="connsiteY2" fmla="*/ 1075592 h 2058203"/>
              <a:gd name="connsiteX3" fmla="*/ 269630 w 844061"/>
              <a:gd name="connsiteY3" fmla="*/ 404446 h 2058203"/>
              <a:gd name="connsiteX4" fmla="*/ 545123 w 844061"/>
              <a:gd name="connsiteY4" fmla="*/ 96715 h 2058203"/>
              <a:gd name="connsiteX5" fmla="*/ 844061 w 844061"/>
              <a:gd name="connsiteY5" fmla="*/ 0 h 2058203"/>
              <a:gd name="connsiteX6" fmla="*/ 304800 w 844061"/>
              <a:gd name="connsiteY6" fmla="*/ 2033954 h 2058203"/>
              <a:gd name="connsiteX7" fmla="*/ 155330 w 844061"/>
              <a:gd name="connsiteY7" fmla="*/ 2057400 h 2058203"/>
              <a:gd name="connsiteX8" fmla="*/ 0 w 844061"/>
              <a:gd name="connsiteY8" fmla="*/ 2025161 h 2058203"/>
              <a:gd name="connsiteX0" fmla="*/ 0 w 844061"/>
              <a:gd name="connsiteY0" fmla="*/ 2025161 h 2057400"/>
              <a:gd name="connsiteX1" fmla="*/ 146538 w 844061"/>
              <a:gd name="connsiteY1" fmla="*/ 1538654 h 2057400"/>
              <a:gd name="connsiteX2" fmla="*/ 383930 w 844061"/>
              <a:gd name="connsiteY2" fmla="*/ 1075592 h 2057400"/>
              <a:gd name="connsiteX3" fmla="*/ 269630 w 844061"/>
              <a:gd name="connsiteY3" fmla="*/ 404446 h 2057400"/>
              <a:gd name="connsiteX4" fmla="*/ 545123 w 844061"/>
              <a:gd name="connsiteY4" fmla="*/ 96715 h 2057400"/>
              <a:gd name="connsiteX5" fmla="*/ 844061 w 844061"/>
              <a:gd name="connsiteY5" fmla="*/ 0 h 2057400"/>
              <a:gd name="connsiteX6" fmla="*/ 304800 w 844061"/>
              <a:gd name="connsiteY6" fmla="*/ 2033954 h 2057400"/>
              <a:gd name="connsiteX7" fmla="*/ 155330 w 844061"/>
              <a:gd name="connsiteY7" fmla="*/ 2057400 h 2057400"/>
              <a:gd name="connsiteX8" fmla="*/ 0 w 844061"/>
              <a:gd name="connsiteY8" fmla="*/ 2025161 h 2057400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304800 w 844061"/>
              <a:gd name="connsiteY6" fmla="*/ 2033954 h 2066193"/>
              <a:gd name="connsiteX7" fmla="*/ 152399 w 844061"/>
              <a:gd name="connsiteY7" fmla="*/ 2066193 h 2066193"/>
              <a:gd name="connsiteX8" fmla="*/ 0 w 844061"/>
              <a:gd name="connsiteY8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304800 w 844061"/>
              <a:gd name="connsiteY6" fmla="*/ 2033954 h 2066193"/>
              <a:gd name="connsiteX7" fmla="*/ 152399 w 844061"/>
              <a:gd name="connsiteY7" fmla="*/ 2066193 h 2066193"/>
              <a:gd name="connsiteX8" fmla="*/ 0 w 844061"/>
              <a:gd name="connsiteY8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304800 w 844061"/>
              <a:gd name="connsiteY6" fmla="*/ 2033954 h 2066193"/>
              <a:gd name="connsiteX7" fmla="*/ 152399 w 844061"/>
              <a:gd name="connsiteY7" fmla="*/ 2066193 h 2066193"/>
              <a:gd name="connsiteX8" fmla="*/ 0 w 844061"/>
              <a:gd name="connsiteY8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682869 w 844061"/>
              <a:gd name="connsiteY6" fmla="*/ 1063869 h 2066193"/>
              <a:gd name="connsiteX7" fmla="*/ 304800 w 844061"/>
              <a:gd name="connsiteY7" fmla="*/ 2033954 h 2066193"/>
              <a:gd name="connsiteX8" fmla="*/ 152399 w 844061"/>
              <a:gd name="connsiteY8" fmla="*/ 2066193 h 2066193"/>
              <a:gd name="connsiteX9" fmla="*/ 0 w 844061"/>
              <a:gd name="connsiteY9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682869 w 844061"/>
              <a:gd name="connsiteY6" fmla="*/ 1063869 h 2066193"/>
              <a:gd name="connsiteX7" fmla="*/ 445476 w 844061"/>
              <a:gd name="connsiteY7" fmla="*/ 1529861 h 2066193"/>
              <a:gd name="connsiteX8" fmla="*/ 304800 w 844061"/>
              <a:gd name="connsiteY8" fmla="*/ 2033954 h 2066193"/>
              <a:gd name="connsiteX9" fmla="*/ 152399 w 844061"/>
              <a:gd name="connsiteY9" fmla="*/ 2066193 h 2066193"/>
              <a:gd name="connsiteX10" fmla="*/ 0 w 844061"/>
              <a:gd name="connsiteY10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682869 w 844061"/>
              <a:gd name="connsiteY6" fmla="*/ 1063869 h 2066193"/>
              <a:gd name="connsiteX7" fmla="*/ 445476 w 844061"/>
              <a:gd name="connsiteY7" fmla="*/ 1529861 h 2066193"/>
              <a:gd name="connsiteX8" fmla="*/ 304800 w 844061"/>
              <a:gd name="connsiteY8" fmla="*/ 2033954 h 2066193"/>
              <a:gd name="connsiteX9" fmla="*/ 152399 w 844061"/>
              <a:gd name="connsiteY9" fmla="*/ 2066193 h 2066193"/>
              <a:gd name="connsiteX10" fmla="*/ 0 w 844061"/>
              <a:gd name="connsiteY10" fmla="*/ 2025161 h 2066193"/>
              <a:gd name="connsiteX0" fmla="*/ 0 w 847327"/>
              <a:gd name="connsiteY0" fmla="*/ 2025161 h 2066193"/>
              <a:gd name="connsiteX1" fmla="*/ 146538 w 847327"/>
              <a:gd name="connsiteY1" fmla="*/ 1538654 h 2066193"/>
              <a:gd name="connsiteX2" fmla="*/ 383930 w 847327"/>
              <a:gd name="connsiteY2" fmla="*/ 1075592 h 2066193"/>
              <a:gd name="connsiteX3" fmla="*/ 269630 w 847327"/>
              <a:gd name="connsiteY3" fmla="*/ 404446 h 2066193"/>
              <a:gd name="connsiteX4" fmla="*/ 545123 w 847327"/>
              <a:gd name="connsiteY4" fmla="*/ 96715 h 2066193"/>
              <a:gd name="connsiteX5" fmla="*/ 844061 w 847327"/>
              <a:gd name="connsiteY5" fmla="*/ 0 h 2066193"/>
              <a:gd name="connsiteX6" fmla="*/ 548053 w 847327"/>
              <a:gd name="connsiteY6" fmla="*/ 416169 h 2066193"/>
              <a:gd name="connsiteX7" fmla="*/ 682869 w 847327"/>
              <a:gd name="connsiteY7" fmla="*/ 1063869 h 2066193"/>
              <a:gd name="connsiteX8" fmla="*/ 445476 w 847327"/>
              <a:gd name="connsiteY8" fmla="*/ 1529861 h 2066193"/>
              <a:gd name="connsiteX9" fmla="*/ 304800 w 847327"/>
              <a:gd name="connsiteY9" fmla="*/ 2033954 h 2066193"/>
              <a:gd name="connsiteX10" fmla="*/ 152399 w 847327"/>
              <a:gd name="connsiteY10" fmla="*/ 2066193 h 2066193"/>
              <a:gd name="connsiteX11" fmla="*/ 0 w 847327"/>
              <a:gd name="connsiteY11" fmla="*/ 2025161 h 2066193"/>
              <a:gd name="connsiteX0" fmla="*/ 0 w 847327"/>
              <a:gd name="connsiteY0" fmla="*/ 2025161 h 2066193"/>
              <a:gd name="connsiteX1" fmla="*/ 146538 w 847327"/>
              <a:gd name="connsiteY1" fmla="*/ 1538654 h 2066193"/>
              <a:gd name="connsiteX2" fmla="*/ 383930 w 847327"/>
              <a:gd name="connsiteY2" fmla="*/ 1075592 h 2066193"/>
              <a:gd name="connsiteX3" fmla="*/ 269630 w 847327"/>
              <a:gd name="connsiteY3" fmla="*/ 404446 h 2066193"/>
              <a:gd name="connsiteX4" fmla="*/ 545123 w 847327"/>
              <a:gd name="connsiteY4" fmla="*/ 96715 h 2066193"/>
              <a:gd name="connsiteX5" fmla="*/ 844061 w 847327"/>
              <a:gd name="connsiteY5" fmla="*/ 0 h 2066193"/>
              <a:gd name="connsiteX6" fmla="*/ 548053 w 847327"/>
              <a:gd name="connsiteY6" fmla="*/ 416169 h 2066193"/>
              <a:gd name="connsiteX7" fmla="*/ 682869 w 847327"/>
              <a:gd name="connsiteY7" fmla="*/ 1063869 h 2066193"/>
              <a:gd name="connsiteX8" fmla="*/ 445476 w 847327"/>
              <a:gd name="connsiteY8" fmla="*/ 1529861 h 2066193"/>
              <a:gd name="connsiteX9" fmla="*/ 304800 w 847327"/>
              <a:gd name="connsiteY9" fmla="*/ 2033954 h 2066193"/>
              <a:gd name="connsiteX10" fmla="*/ 152399 w 847327"/>
              <a:gd name="connsiteY10" fmla="*/ 2066193 h 2066193"/>
              <a:gd name="connsiteX11" fmla="*/ 0 w 847327"/>
              <a:gd name="connsiteY11" fmla="*/ 2025161 h 2066193"/>
              <a:gd name="connsiteX0" fmla="*/ 0 w 847327"/>
              <a:gd name="connsiteY0" fmla="*/ 2025161 h 2066193"/>
              <a:gd name="connsiteX1" fmla="*/ 146538 w 847327"/>
              <a:gd name="connsiteY1" fmla="*/ 1538654 h 2066193"/>
              <a:gd name="connsiteX2" fmla="*/ 383930 w 847327"/>
              <a:gd name="connsiteY2" fmla="*/ 1075592 h 2066193"/>
              <a:gd name="connsiteX3" fmla="*/ 269630 w 847327"/>
              <a:gd name="connsiteY3" fmla="*/ 404446 h 2066193"/>
              <a:gd name="connsiteX4" fmla="*/ 545123 w 847327"/>
              <a:gd name="connsiteY4" fmla="*/ 96715 h 2066193"/>
              <a:gd name="connsiteX5" fmla="*/ 844061 w 847327"/>
              <a:gd name="connsiteY5" fmla="*/ 0 h 2066193"/>
              <a:gd name="connsiteX6" fmla="*/ 548053 w 847327"/>
              <a:gd name="connsiteY6" fmla="*/ 416169 h 2066193"/>
              <a:gd name="connsiteX7" fmla="*/ 682869 w 847327"/>
              <a:gd name="connsiteY7" fmla="*/ 1063869 h 2066193"/>
              <a:gd name="connsiteX8" fmla="*/ 445476 w 847327"/>
              <a:gd name="connsiteY8" fmla="*/ 1529861 h 2066193"/>
              <a:gd name="connsiteX9" fmla="*/ 304800 w 847327"/>
              <a:gd name="connsiteY9" fmla="*/ 2033954 h 2066193"/>
              <a:gd name="connsiteX10" fmla="*/ 152399 w 847327"/>
              <a:gd name="connsiteY10" fmla="*/ 2066193 h 2066193"/>
              <a:gd name="connsiteX11" fmla="*/ 0 w 847327"/>
              <a:gd name="connsiteY11" fmla="*/ 2025161 h 2066193"/>
              <a:gd name="connsiteX0" fmla="*/ 0 w 847092"/>
              <a:gd name="connsiteY0" fmla="*/ 2025161 h 2066193"/>
              <a:gd name="connsiteX1" fmla="*/ 146538 w 847092"/>
              <a:gd name="connsiteY1" fmla="*/ 1538654 h 2066193"/>
              <a:gd name="connsiteX2" fmla="*/ 383930 w 847092"/>
              <a:gd name="connsiteY2" fmla="*/ 1075592 h 2066193"/>
              <a:gd name="connsiteX3" fmla="*/ 269630 w 847092"/>
              <a:gd name="connsiteY3" fmla="*/ 404446 h 2066193"/>
              <a:gd name="connsiteX4" fmla="*/ 545123 w 847092"/>
              <a:gd name="connsiteY4" fmla="*/ 96715 h 2066193"/>
              <a:gd name="connsiteX5" fmla="*/ 844061 w 847092"/>
              <a:gd name="connsiteY5" fmla="*/ 0 h 2066193"/>
              <a:gd name="connsiteX6" fmla="*/ 548053 w 847092"/>
              <a:gd name="connsiteY6" fmla="*/ 416169 h 2066193"/>
              <a:gd name="connsiteX7" fmla="*/ 682869 w 847092"/>
              <a:gd name="connsiteY7" fmla="*/ 1063869 h 2066193"/>
              <a:gd name="connsiteX8" fmla="*/ 445476 w 847092"/>
              <a:gd name="connsiteY8" fmla="*/ 1529861 h 2066193"/>
              <a:gd name="connsiteX9" fmla="*/ 304800 w 847092"/>
              <a:gd name="connsiteY9" fmla="*/ 2033954 h 2066193"/>
              <a:gd name="connsiteX10" fmla="*/ 152399 w 847092"/>
              <a:gd name="connsiteY10" fmla="*/ 2066193 h 2066193"/>
              <a:gd name="connsiteX11" fmla="*/ 0 w 847092"/>
              <a:gd name="connsiteY11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548053 w 844061"/>
              <a:gd name="connsiteY6" fmla="*/ 416169 h 2066193"/>
              <a:gd name="connsiteX7" fmla="*/ 682869 w 844061"/>
              <a:gd name="connsiteY7" fmla="*/ 1063869 h 2066193"/>
              <a:gd name="connsiteX8" fmla="*/ 445476 w 844061"/>
              <a:gd name="connsiteY8" fmla="*/ 1529861 h 2066193"/>
              <a:gd name="connsiteX9" fmla="*/ 304800 w 844061"/>
              <a:gd name="connsiteY9" fmla="*/ 2033954 h 2066193"/>
              <a:gd name="connsiteX10" fmla="*/ 152399 w 844061"/>
              <a:gd name="connsiteY10" fmla="*/ 2066193 h 2066193"/>
              <a:gd name="connsiteX11" fmla="*/ 0 w 844061"/>
              <a:gd name="connsiteY11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548053 w 844061"/>
              <a:gd name="connsiteY6" fmla="*/ 416169 h 2066193"/>
              <a:gd name="connsiteX7" fmla="*/ 682869 w 844061"/>
              <a:gd name="connsiteY7" fmla="*/ 1063869 h 2066193"/>
              <a:gd name="connsiteX8" fmla="*/ 445476 w 844061"/>
              <a:gd name="connsiteY8" fmla="*/ 1529861 h 2066193"/>
              <a:gd name="connsiteX9" fmla="*/ 304800 w 844061"/>
              <a:gd name="connsiteY9" fmla="*/ 2033954 h 2066193"/>
              <a:gd name="connsiteX10" fmla="*/ 152399 w 844061"/>
              <a:gd name="connsiteY10" fmla="*/ 2066193 h 2066193"/>
              <a:gd name="connsiteX11" fmla="*/ 0 w 844061"/>
              <a:gd name="connsiteY11" fmla="*/ 2025161 h 2066193"/>
              <a:gd name="connsiteX0" fmla="*/ 0 w 844061"/>
              <a:gd name="connsiteY0" fmla="*/ 2025161 h 2066193"/>
              <a:gd name="connsiteX1" fmla="*/ 146538 w 844061"/>
              <a:gd name="connsiteY1" fmla="*/ 1538654 h 2066193"/>
              <a:gd name="connsiteX2" fmla="*/ 383930 w 844061"/>
              <a:gd name="connsiteY2" fmla="*/ 1075592 h 2066193"/>
              <a:gd name="connsiteX3" fmla="*/ 269630 w 844061"/>
              <a:gd name="connsiteY3" fmla="*/ 404446 h 2066193"/>
              <a:gd name="connsiteX4" fmla="*/ 545123 w 844061"/>
              <a:gd name="connsiteY4" fmla="*/ 96715 h 2066193"/>
              <a:gd name="connsiteX5" fmla="*/ 844061 w 844061"/>
              <a:gd name="connsiteY5" fmla="*/ 0 h 2066193"/>
              <a:gd name="connsiteX6" fmla="*/ 548053 w 844061"/>
              <a:gd name="connsiteY6" fmla="*/ 416169 h 2066193"/>
              <a:gd name="connsiteX7" fmla="*/ 682869 w 844061"/>
              <a:gd name="connsiteY7" fmla="*/ 1063869 h 2066193"/>
              <a:gd name="connsiteX8" fmla="*/ 445476 w 844061"/>
              <a:gd name="connsiteY8" fmla="*/ 1529861 h 2066193"/>
              <a:gd name="connsiteX9" fmla="*/ 304800 w 844061"/>
              <a:gd name="connsiteY9" fmla="*/ 2033954 h 2066193"/>
              <a:gd name="connsiteX10" fmla="*/ 152399 w 844061"/>
              <a:gd name="connsiteY10" fmla="*/ 2066193 h 2066193"/>
              <a:gd name="connsiteX11" fmla="*/ 0 w 844061"/>
              <a:gd name="connsiteY11" fmla="*/ 2025161 h 20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4061" h="2066193">
                <a:moveTo>
                  <a:pt x="0" y="2025161"/>
                </a:moveTo>
                <a:cubicBezTo>
                  <a:pt x="49823" y="1877645"/>
                  <a:pt x="82550" y="1696915"/>
                  <a:pt x="146538" y="1538654"/>
                </a:cubicBezTo>
                <a:cubicBezTo>
                  <a:pt x="210526" y="1380393"/>
                  <a:pt x="369276" y="1267069"/>
                  <a:pt x="383930" y="1075592"/>
                </a:cubicBezTo>
                <a:cubicBezTo>
                  <a:pt x="379045" y="796681"/>
                  <a:pt x="166076" y="684823"/>
                  <a:pt x="269630" y="404446"/>
                </a:cubicBezTo>
                <a:cubicBezTo>
                  <a:pt x="349738" y="296008"/>
                  <a:pt x="453292" y="199292"/>
                  <a:pt x="545123" y="96715"/>
                </a:cubicBezTo>
                <a:lnTo>
                  <a:pt x="844061" y="0"/>
                </a:lnTo>
                <a:cubicBezTo>
                  <a:pt x="735622" y="134327"/>
                  <a:pt x="577849" y="227135"/>
                  <a:pt x="548053" y="416169"/>
                </a:cubicBezTo>
                <a:cubicBezTo>
                  <a:pt x="483087" y="590550"/>
                  <a:pt x="746370" y="865553"/>
                  <a:pt x="682869" y="1063869"/>
                </a:cubicBezTo>
                <a:cubicBezTo>
                  <a:pt x="621323" y="1223107"/>
                  <a:pt x="553914" y="1347177"/>
                  <a:pt x="445476" y="1529861"/>
                </a:cubicBezTo>
                <a:lnTo>
                  <a:pt x="304800" y="2033954"/>
                </a:lnTo>
                <a:cubicBezTo>
                  <a:pt x="264746" y="2050561"/>
                  <a:pt x="204176" y="2064240"/>
                  <a:pt x="152399" y="2066193"/>
                </a:cubicBezTo>
                <a:cubicBezTo>
                  <a:pt x="92807" y="2055447"/>
                  <a:pt x="50800" y="2044700"/>
                  <a:pt x="0" y="2025161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2702303" y="2822877"/>
            <a:ext cx="4364745" cy="1100566"/>
          </a:xfrm>
          <a:custGeom>
            <a:avLst/>
            <a:gdLst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5439833 w 5444066"/>
              <a:gd name="connsiteY8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4969933 w 5444066"/>
              <a:gd name="connsiteY8" fmla="*/ 668867 h 1126067"/>
              <a:gd name="connsiteX9" fmla="*/ 5439833 w 5444066"/>
              <a:gd name="connsiteY9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4969933 w 5444066"/>
              <a:gd name="connsiteY8" fmla="*/ 668867 h 1126067"/>
              <a:gd name="connsiteX9" fmla="*/ 5439833 w 5444066"/>
              <a:gd name="connsiteY9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4969933 w 5444066"/>
              <a:gd name="connsiteY8" fmla="*/ 668867 h 1126067"/>
              <a:gd name="connsiteX9" fmla="*/ 5439833 w 5444066"/>
              <a:gd name="connsiteY9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4969933 w 5444066"/>
              <a:gd name="connsiteY9" fmla="*/ 668867 h 1126067"/>
              <a:gd name="connsiteX10" fmla="*/ 5439833 w 5444066"/>
              <a:gd name="connsiteY10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4969933 w 5444066"/>
              <a:gd name="connsiteY9" fmla="*/ 668867 h 1126067"/>
              <a:gd name="connsiteX10" fmla="*/ 5439833 w 5444066"/>
              <a:gd name="connsiteY10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4969933 w 5444066"/>
              <a:gd name="connsiteY9" fmla="*/ 668867 h 1126067"/>
              <a:gd name="connsiteX10" fmla="*/ 5439833 w 5444066"/>
              <a:gd name="connsiteY10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3467100 w 5444066"/>
              <a:gd name="connsiteY9" fmla="*/ 812800 h 1126067"/>
              <a:gd name="connsiteX10" fmla="*/ 4969933 w 5444066"/>
              <a:gd name="connsiteY10" fmla="*/ 668867 h 1126067"/>
              <a:gd name="connsiteX11" fmla="*/ 5439833 w 5444066"/>
              <a:gd name="connsiteY11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3467100 w 5444066"/>
              <a:gd name="connsiteY9" fmla="*/ 812800 h 1126067"/>
              <a:gd name="connsiteX10" fmla="*/ 4969933 w 5444066"/>
              <a:gd name="connsiteY10" fmla="*/ 668867 h 1126067"/>
              <a:gd name="connsiteX11" fmla="*/ 5439833 w 5444066"/>
              <a:gd name="connsiteY11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2209800 w 5444066"/>
              <a:gd name="connsiteY2" fmla="*/ 389467 h 1126067"/>
              <a:gd name="connsiteX3" fmla="*/ 1900766 w 5444066"/>
              <a:gd name="connsiteY3" fmla="*/ 402167 h 1126067"/>
              <a:gd name="connsiteX4" fmla="*/ 1100666 w 5444066"/>
              <a:gd name="connsiteY4" fmla="*/ 0 h 1126067"/>
              <a:gd name="connsiteX5" fmla="*/ 0 w 5444066"/>
              <a:gd name="connsiteY5" fmla="*/ 1045633 h 1126067"/>
              <a:gd name="connsiteX6" fmla="*/ 1231900 w 5444066"/>
              <a:gd name="connsiteY6" fmla="*/ 1126067 h 1126067"/>
              <a:gd name="connsiteX7" fmla="*/ 1202266 w 5444066"/>
              <a:gd name="connsiteY7" fmla="*/ 1075267 h 1126067"/>
              <a:gd name="connsiteX8" fmla="*/ 2099733 w 5444066"/>
              <a:gd name="connsiteY8" fmla="*/ 1007533 h 1126067"/>
              <a:gd name="connsiteX9" fmla="*/ 3467100 w 5444066"/>
              <a:gd name="connsiteY9" fmla="*/ 812800 h 1126067"/>
              <a:gd name="connsiteX10" fmla="*/ 4969933 w 5444066"/>
              <a:gd name="connsiteY10" fmla="*/ 668867 h 1126067"/>
              <a:gd name="connsiteX11" fmla="*/ 5439833 w 5444066"/>
              <a:gd name="connsiteY11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2209800 w 5444066"/>
              <a:gd name="connsiteY3" fmla="*/ 389467 h 1126067"/>
              <a:gd name="connsiteX4" fmla="*/ 1900766 w 5444066"/>
              <a:gd name="connsiteY4" fmla="*/ 402167 h 1126067"/>
              <a:gd name="connsiteX5" fmla="*/ 1100666 w 5444066"/>
              <a:gd name="connsiteY5" fmla="*/ 0 h 1126067"/>
              <a:gd name="connsiteX6" fmla="*/ 0 w 5444066"/>
              <a:gd name="connsiteY6" fmla="*/ 1045633 h 1126067"/>
              <a:gd name="connsiteX7" fmla="*/ 1231900 w 5444066"/>
              <a:gd name="connsiteY7" fmla="*/ 1126067 h 1126067"/>
              <a:gd name="connsiteX8" fmla="*/ 1202266 w 5444066"/>
              <a:gd name="connsiteY8" fmla="*/ 1075267 h 1126067"/>
              <a:gd name="connsiteX9" fmla="*/ 2099733 w 5444066"/>
              <a:gd name="connsiteY9" fmla="*/ 1007533 h 1126067"/>
              <a:gd name="connsiteX10" fmla="*/ 3467100 w 5444066"/>
              <a:gd name="connsiteY10" fmla="*/ 812800 h 1126067"/>
              <a:gd name="connsiteX11" fmla="*/ 4969933 w 5444066"/>
              <a:gd name="connsiteY11" fmla="*/ 668867 h 1126067"/>
              <a:gd name="connsiteX12" fmla="*/ 5439833 w 5444066"/>
              <a:gd name="connsiteY12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2209800 w 5444066"/>
              <a:gd name="connsiteY3" fmla="*/ 389467 h 1126067"/>
              <a:gd name="connsiteX4" fmla="*/ 1900766 w 5444066"/>
              <a:gd name="connsiteY4" fmla="*/ 402167 h 1126067"/>
              <a:gd name="connsiteX5" fmla="*/ 1100666 w 5444066"/>
              <a:gd name="connsiteY5" fmla="*/ 0 h 1126067"/>
              <a:gd name="connsiteX6" fmla="*/ 0 w 5444066"/>
              <a:gd name="connsiteY6" fmla="*/ 1045633 h 1126067"/>
              <a:gd name="connsiteX7" fmla="*/ 1231900 w 5444066"/>
              <a:gd name="connsiteY7" fmla="*/ 1126067 h 1126067"/>
              <a:gd name="connsiteX8" fmla="*/ 1202266 w 5444066"/>
              <a:gd name="connsiteY8" fmla="*/ 1075267 h 1126067"/>
              <a:gd name="connsiteX9" fmla="*/ 2099733 w 5444066"/>
              <a:gd name="connsiteY9" fmla="*/ 1007533 h 1126067"/>
              <a:gd name="connsiteX10" fmla="*/ 3467100 w 5444066"/>
              <a:gd name="connsiteY10" fmla="*/ 812800 h 1126067"/>
              <a:gd name="connsiteX11" fmla="*/ 4969933 w 5444066"/>
              <a:gd name="connsiteY11" fmla="*/ 668867 h 1126067"/>
              <a:gd name="connsiteX12" fmla="*/ 5439833 w 5444066"/>
              <a:gd name="connsiteY12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209800 w 5444066"/>
              <a:gd name="connsiteY4" fmla="*/ 389467 h 1126067"/>
              <a:gd name="connsiteX5" fmla="*/ 1900766 w 5444066"/>
              <a:gd name="connsiteY5" fmla="*/ 402167 h 1126067"/>
              <a:gd name="connsiteX6" fmla="*/ 1100666 w 5444066"/>
              <a:gd name="connsiteY6" fmla="*/ 0 h 1126067"/>
              <a:gd name="connsiteX7" fmla="*/ 0 w 5444066"/>
              <a:gd name="connsiteY7" fmla="*/ 1045633 h 1126067"/>
              <a:gd name="connsiteX8" fmla="*/ 1231900 w 5444066"/>
              <a:gd name="connsiteY8" fmla="*/ 1126067 h 1126067"/>
              <a:gd name="connsiteX9" fmla="*/ 1202266 w 5444066"/>
              <a:gd name="connsiteY9" fmla="*/ 1075267 h 1126067"/>
              <a:gd name="connsiteX10" fmla="*/ 2099733 w 5444066"/>
              <a:gd name="connsiteY10" fmla="*/ 1007533 h 1126067"/>
              <a:gd name="connsiteX11" fmla="*/ 3467100 w 5444066"/>
              <a:gd name="connsiteY11" fmla="*/ 812800 h 1126067"/>
              <a:gd name="connsiteX12" fmla="*/ 4969933 w 5444066"/>
              <a:gd name="connsiteY12" fmla="*/ 668867 h 1126067"/>
              <a:gd name="connsiteX13" fmla="*/ 5439833 w 5444066"/>
              <a:gd name="connsiteY13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209800 w 5444066"/>
              <a:gd name="connsiteY4" fmla="*/ 389467 h 1126067"/>
              <a:gd name="connsiteX5" fmla="*/ 1900766 w 5444066"/>
              <a:gd name="connsiteY5" fmla="*/ 402167 h 1126067"/>
              <a:gd name="connsiteX6" fmla="*/ 1100666 w 5444066"/>
              <a:gd name="connsiteY6" fmla="*/ 0 h 1126067"/>
              <a:gd name="connsiteX7" fmla="*/ 0 w 5444066"/>
              <a:gd name="connsiteY7" fmla="*/ 1045633 h 1126067"/>
              <a:gd name="connsiteX8" fmla="*/ 1231900 w 5444066"/>
              <a:gd name="connsiteY8" fmla="*/ 1126067 h 1126067"/>
              <a:gd name="connsiteX9" fmla="*/ 1202266 w 5444066"/>
              <a:gd name="connsiteY9" fmla="*/ 1075267 h 1126067"/>
              <a:gd name="connsiteX10" fmla="*/ 2099733 w 5444066"/>
              <a:gd name="connsiteY10" fmla="*/ 1007533 h 1126067"/>
              <a:gd name="connsiteX11" fmla="*/ 3467100 w 5444066"/>
              <a:gd name="connsiteY11" fmla="*/ 812800 h 1126067"/>
              <a:gd name="connsiteX12" fmla="*/ 4969933 w 5444066"/>
              <a:gd name="connsiteY12" fmla="*/ 668867 h 1126067"/>
              <a:gd name="connsiteX13" fmla="*/ 5439833 w 5444066"/>
              <a:gd name="connsiteY13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209800 w 5444066"/>
              <a:gd name="connsiteY4" fmla="*/ 389467 h 1126067"/>
              <a:gd name="connsiteX5" fmla="*/ 1900766 w 5444066"/>
              <a:gd name="connsiteY5" fmla="*/ 402167 h 1126067"/>
              <a:gd name="connsiteX6" fmla="*/ 1100666 w 5444066"/>
              <a:gd name="connsiteY6" fmla="*/ 0 h 1126067"/>
              <a:gd name="connsiteX7" fmla="*/ 0 w 5444066"/>
              <a:gd name="connsiteY7" fmla="*/ 1045633 h 1126067"/>
              <a:gd name="connsiteX8" fmla="*/ 1231900 w 5444066"/>
              <a:gd name="connsiteY8" fmla="*/ 1126067 h 1126067"/>
              <a:gd name="connsiteX9" fmla="*/ 1202266 w 5444066"/>
              <a:gd name="connsiteY9" fmla="*/ 1075267 h 1126067"/>
              <a:gd name="connsiteX10" fmla="*/ 2099733 w 5444066"/>
              <a:gd name="connsiteY10" fmla="*/ 1007533 h 1126067"/>
              <a:gd name="connsiteX11" fmla="*/ 3467100 w 5444066"/>
              <a:gd name="connsiteY11" fmla="*/ 812800 h 1126067"/>
              <a:gd name="connsiteX12" fmla="*/ 4969933 w 5444066"/>
              <a:gd name="connsiteY12" fmla="*/ 668867 h 1126067"/>
              <a:gd name="connsiteX13" fmla="*/ 5439833 w 5444066"/>
              <a:gd name="connsiteY13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1900766 w 5444066"/>
              <a:gd name="connsiteY6" fmla="*/ 402167 h 1126067"/>
              <a:gd name="connsiteX7" fmla="*/ 1100666 w 5444066"/>
              <a:gd name="connsiteY7" fmla="*/ 0 h 1126067"/>
              <a:gd name="connsiteX8" fmla="*/ 0 w 5444066"/>
              <a:gd name="connsiteY8" fmla="*/ 1045633 h 1126067"/>
              <a:gd name="connsiteX9" fmla="*/ 1231900 w 5444066"/>
              <a:gd name="connsiteY9" fmla="*/ 1126067 h 1126067"/>
              <a:gd name="connsiteX10" fmla="*/ 1202266 w 5444066"/>
              <a:gd name="connsiteY10" fmla="*/ 1075267 h 1126067"/>
              <a:gd name="connsiteX11" fmla="*/ 2099733 w 5444066"/>
              <a:gd name="connsiteY11" fmla="*/ 1007533 h 1126067"/>
              <a:gd name="connsiteX12" fmla="*/ 3467100 w 5444066"/>
              <a:gd name="connsiteY12" fmla="*/ 812800 h 1126067"/>
              <a:gd name="connsiteX13" fmla="*/ 4969933 w 5444066"/>
              <a:gd name="connsiteY13" fmla="*/ 668867 h 1126067"/>
              <a:gd name="connsiteX14" fmla="*/ 5439833 w 5444066"/>
              <a:gd name="connsiteY14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1900766 w 5444066"/>
              <a:gd name="connsiteY6" fmla="*/ 402167 h 1126067"/>
              <a:gd name="connsiteX7" fmla="*/ 1100666 w 5444066"/>
              <a:gd name="connsiteY7" fmla="*/ 0 h 1126067"/>
              <a:gd name="connsiteX8" fmla="*/ 0 w 5444066"/>
              <a:gd name="connsiteY8" fmla="*/ 1045633 h 1126067"/>
              <a:gd name="connsiteX9" fmla="*/ 1231900 w 5444066"/>
              <a:gd name="connsiteY9" fmla="*/ 1126067 h 1126067"/>
              <a:gd name="connsiteX10" fmla="*/ 1202266 w 5444066"/>
              <a:gd name="connsiteY10" fmla="*/ 1075267 h 1126067"/>
              <a:gd name="connsiteX11" fmla="*/ 2099733 w 5444066"/>
              <a:gd name="connsiteY11" fmla="*/ 1007533 h 1126067"/>
              <a:gd name="connsiteX12" fmla="*/ 3467100 w 5444066"/>
              <a:gd name="connsiteY12" fmla="*/ 812800 h 1126067"/>
              <a:gd name="connsiteX13" fmla="*/ 4969933 w 5444066"/>
              <a:gd name="connsiteY13" fmla="*/ 668867 h 1126067"/>
              <a:gd name="connsiteX14" fmla="*/ 5439833 w 5444066"/>
              <a:gd name="connsiteY14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1900766 w 5444066"/>
              <a:gd name="connsiteY6" fmla="*/ 402167 h 1126067"/>
              <a:gd name="connsiteX7" fmla="*/ 1100666 w 5444066"/>
              <a:gd name="connsiteY7" fmla="*/ 0 h 1126067"/>
              <a:gd name="connsiteX8" fmla="*/ 0 w 5444066"/>
              <a:gd name="connsiteY8" fmla="*/ 1045633 h 1126067"/>
              <a:gd name="connsiteX9" fmla="*/ 1231900 w 5444066"/>
              <a:gd name="connsiteY9" fmla="*/ 1126067 h 1126067"/>
              <a:gd name="connsiteX10" fmla="*/ 1202266 w 5444066"/>
              <a:gd name="connsiteY10" fmla="*/ 1075267 h 1126067"/>
              <a:gd name="connsiteX11" fmla="*/ 2099733 w 5444066"/>
              <a:gd name="connsiteY11" fmla="*/ 1007533 h 1126067"/>
              <a:gd name="connsiteX12" fmla="*/ 3467100 w 5444066"/>
              <a:gd name="connsiteY12" fmla="*/ 812800 h 1126067"/>
              <a:gd name="connsiteX13" fmla="*/ 4969933 w 5444066"/>
              <a:gd name="connsiteY13" fmla="*/ 668867 h 1126067"/>
              <a:gd name="connsiteX14" fmla="*/ 5439833 w 5444066"/>
              <a:gd name="connsiteY14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1900766 w 5444066"/>
              <a:gd name="connsiteY6" fmla="*/ 402167 h 1126067"/>
              <a:gd name="connsiteX7" fmla="*/ 1100666 w 5444066"/>
              <a:gd name="connsiteY7" fmla="*/ 0 h 1126067"/>
              <a:gd name="connsiteX8" fmla="*/ 0 w 5444066"/>
              <a:gd name="connsiteY8" fmla="*/ 1045633 h 1126067"/>
              <a:gd name="connsiteX9" fmla="*/ 1231900 w 5444066"/>
              <a:gd name="connsiteY9" fmla="*/ 1126067 h 1126067"/>
              <a:gd name="connsiteX10" fmla="*/ 1202266 w 5444066"/>
              <a:gd name="connsiteY10" fmla="*/ 1075267 h 1126067"/>
              <a:gd name="connsiteX11" fmla="*/ 2099733 w 5444066"/>
              <a:gd name="connsiteY11" fmla="*/ 1007533 h 1126067"/>
              <a:gd name="connsiteX12" fmla="*/ 3467100 w 5444066"/>
              <a:gd name="connsiteY12" fmla="*/ 812800 h 1126067"/>
              <a:gd name="connsiteX13" fmla="*/ 4969933 w 5444066"/>
              <a:gd name="connsiteY13" fmla="*/ 668867 h 1126067"/>
              <a:gd name="connsiteX14" fmla="*/ 5439833 w 5444066"/>
              <a:gd name="connsiteY14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0 w 5444066"/>
              <a:gd name="connsiteY9" fmla="*/ 1045633 h 1126067"/>
              <a:gd name="connsiteX10" fmla="*/ 1231900 w 5444066"/>
              <a:gd name="connsiteY10" fmla="*/ 1126067 h 1126067"/>
              <a:gd name="connsiteX11" fmla="*/ 1202266 w 5444066"/>
              <a:gd name="connsiteY11" fmla="*/ 1075267 h 1126067"/>
              <a:gd name="connsiteX12" fmla="*/ 2099733 w 5444066"/>
              <a:gd name="connsiteY12" fmla="*/ 1007533 h 1126067"/>
              <a:gd name="connsiteX13" fmla="*/ 3467100 w 5444066"/>
              <a:gd name="connsiteY13" fmla="*/ 812800 h 1126067"/>
              <a:gd name="connsiteX14" fmla="*/ 4969933 w 5444066"/>
              <a:gd name="connsiteY14" fmla="*/ 668867 h 1126067"/>
              <a:gd name="connsiteX15" fmla="*/ 5439833 w 5444066"/>
              <a:gd name="connsiteY15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0 w 5444066"/>
              <a:gd name="connsiteY10" fmla="*/ 1045633 h 1126067"/>
              <a:gd name="connsiteX11" fmla="*/ 1231900 w 5444066"/>
              <a:gd name="connsiteY11" fmla="*/ 1126067 h 1126067"/>
              <a:gd name="connsiteX12" fmla="*/ 1202266 w 5444066"/>
              <a:gd name="connsiteY12" fmla="*/ 1075267 h 1126067"/>
              <a:gd name="connsiteX13" fmla="*/ 2099733 w 5444066"/>
              <a:gd name="connsiteY13" fmla="*/ 1007533 h 1126067"/>
              <a:gd name="connsiteX14" fmla="*/ 3467100 w 5444066"/>
              <a:gd name="connsiteY14" fmla="*/ 812800 h 1126067"/>
              <a:gd name="connsiteX15" fmla="*/ 4969933 w 5444066"/>
              <a:gd name="connsiteY15" fmla="*/ 668867 h 1126067"/>
              <a:gd name="connsiteX16" fmla="*/ 5439833 w 5444066"/>
              <a:gd name="connsiteY16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1231900 w 5444066"/>
              <a:gd name="connsiteY12" fmla="*/ 1126067 h 1126067"/>
              <a:gd name="connsiteX13" fmla="*/ 1202266 w 5444066"/>
              <a:gd name="connsiteY13" fmla="*/ 1075267 h 1126067"/>
              <a:gd name="connsiteX14" fmla="*/ 2099733 w 5444066"/>
              <a:gd name="connsiteY14" fmla="*/ 1007533 h 1126067"/>
              <a:gd name="connsiteX15" fmla="*/ 3467100 w 5444066"/>
              <a:gd name="connsiteY15" fmla="*/ 812800 h 1126067"/>
              <a:gd name="connsiteX16" fmla="*/ 4969933 w 5444066"/>
              <a:gd name="connsiteY16" fmla="*/ 668867 h 1126067"/>
              <a:gd name="connsiteX17" fmla="*/ 5439833 w 5444066"/>
              <a:gd name="connsiteY17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304800 w 5444066"/>
              <a:gd name="connsiteY12" fmla="*/ 1087967 h 1126067"/>
              <a:gd name="connsiteX13" fmla="*/ 1231900 w 5444066"/>
              <a:gd name="connsiteY13" fmla="*/ 1126067 h 1126067"/>
              <a:gd name="connsiteX14" fmla="*/ 1202266 w 5444066"/>
              <a:gd name="connsiteY14" fmla="*/ 1075267 h 1126067"/>
              <a:gd name="connsiteX15" fmla="*/ 2099733 w 5444066"/>
              <a:gd name="connsiteY15" fmla="*/ 1007533 h 1126067"/>
              <a:gd name="connsiteX16" fmla="*/ 3467100 w 5444066"/>
              <a:gd name="connsiteY16" fmla="*/ 812800 h 1126067"/>
              <a:gd name="connsiteX17" fmla="*/ 4969933 w 5444066"/>
              <a:gd name="connsiteY17" fmla="*/ 668867 h 1126067"/>
              <a:gd name="connsiteX18" fmla="*/ 5439833 w 5444066"/>
              <a:gd name="connsiteY18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304800 w 5444066"/>
              <a:gd name="connsiteY12" fmla="*/ 1087967 h 1126067"/>
              <a:gd name="connsiteX13" fmla="*/ 833966 w 5444066"/>
              <a:gd name="connsiteY13" fmla="*/ 1075267 h 1126067"/>
              <a:gd name="connsiteX14" fmla="*/ 1231900 w 5444066"/>
              <a:gd name="connsiteY14" fmla="*/ 1126067 h 1126067"/>
              <a:gd name="connsiteX15" fmla="*/ 1202266 w 5444066"/>
              <a:gd name="connsiteY15" fmla="*/ 1075267 h 1126067"/>
              <a:gd name="connsiteX16" fmla="*/ 2099733 w 5444066"/>
              <a:gd name="connsiteY16" fmla="*/ 1007533 h 1126067"/>
              <a:gd name="connsiteX17" fmla="*/ 3467100 w 5444066"/>
              <a:gd name="connsiteY17" fmla="*/ 812800 h 1126067"/>
              <a:gd name="connsiteX18" fmla="*/ 4969933 w 5444066"/>
              <a:gd name="connsiteY18" fmla="*/ 668867 h 1126067"/>
              <a:gd name="connsiteX19" fmla="*/ 5439833 w 5444066"/>
              <a:gd name="connsiteY19" fmla="*/ 584200 h 1126067"/>
              <a:gd name="connsiteX0" fmla="*/ 5439833 w 5444066"/>
              <a:gd name="connsiteY0" fmla="*/ 584200 h 1126067"/>
              <a:gd name="connsiteX1" fmla="*/ 5444066 w 5444066"/>
              <a:gd name="connsiteY1" fmla="*/ 122767 h 1126067"/>
              <a:gd name="connsiteX2" fmla="*/ 4872566 w 5444066"/>
              <a:gd name="connsiteY2" fmla="*/ 389467 h 1126067"/>
              <a:gd name="connsiteX3" fmla="*/ 3407833 w 5444066"/>
              <a:gd name="connsiteY3" fmla="*/ 12700 h 1126067"/>
              <a:gd name="connsiteX4" fmla="*/ 2544233 w 5444066"/>
              <a:gd name="connsiteY4" fmla="*/ 207433 h 1126067"/>
              <a:gd name="connsiteX5" fmla="*/ 2209800 w 5444066"/>
              <a:gd name="connsiteY5" fmla="*/ 389467 h 1126067"/>
              <a:gd name="connsiteX6" fmla="*/ 2006600 w 5444066"/>
              <a:gd name="connsiteY6" fmla="*/ 499533 h 1126067"/>
              <a:gd name="connsiteX7" fmla="*/ 1900766 w 5444066"/>
              <a:gd name="connsiteY7" fmla="*/ 402167 h 1126067"/>
              <a:gd name="connsiteX8" fmla="*/ 1100666 w 5444066"/>
              <a:gd name="connsiteY8" fmla="*/ 0 h 1126067"/>
              <a:gd name="connsiteX9" fmla="*/ 694266 w 5444066"/>
              <a:gd name="connsiteY9" fmla="*/ 571500 h 1126067"/>
              <a:gd name="connsiteX10" fmla="*/ 334433 w 5444066"/>
              <a:gd name="connsiteY10" fmla="*/ 931333 h 1126067"/>
              <a:gd name="connsiteX11" fmla="*/ 0 w 5444066"/>
              <a:gd name="connsiteY11" fmla="*/ 1045633 h 1126067"/>
              <a:gd name="connsiteX12" fmla="*/ 304800 w 5444066"/>
              <a:gd name="connsiteY12" fmla="*/ 1087967 h 1126067"/>
              <a:gd name="connsiteX13" fmla="*/ 833966 w 5444066"/>
              <a:gd name="connsiteY13" fmla="*/ 1075267 h 1126067"/>
              <a:gd name="connsiteX14" fmla="*/ 1231900 w 5444066"/>
              <a:gd name="connsiteY14" fmla="*/ 1126067 h 1126067"/>
              <a:gd name="connsiteX15" fmla="*/ 1202266 w 5444066"/>
              <a:gd name="connsiteY15" fmla="*/ 1075267 h 1126067"/>
              <a:gd name="connsiteX16" fmla="*/ 2099733 w 5444066"/>
              <a:gd name="connsiteY16" fmla="*/ 1007533 h 1126067"/>
              <a:gd name="connsiteX17" fmla="*/ 3467100 w 5444066"/>
              <a:gd name="connsiteY17" fmla="*/ 812800 h 1126067"/>
              <a:gd name="connsiteX18" fmla="*/ 4969933 w 5444066"/>
              <a:gd name="connsiteY18" fmla="*/ 668867 h 1126067"/>
              <a:gd name="connsiteX19" fmla="*/ 5439833 w 5444066"/>
              <a:gd name="connsiteY19" fmla="*/ 584200 h 1126067"/>
              <a:gd name="connsiteX0" fmla="*/ 5439833 w 5444066"/>
              <a:gd name="connsiteY0" fmla="*/ 789940 h 1331807"/>
              <a:gd name="connsiteX1" fmla="*/ 5444066 w 5444066"/>
              <a:gd name="connsiteY1" fmla="*/ 328507 h 1331807"/>
              <a:gd name="connsiteX2" fmla="*/ 4872566 w 5444066"/>
              <a:gd name="connsiteY2" fmla="*/ 595207 h 1331807"/>
              <a:gd name="connsiteX3" fmla="*/ 3407833 w 5444066"/>
              <a:gd name="connsiteY3" fmla="*/ 218440 h 1331807"/>
              <a:gd name="connsiteX4" fmla="*/ 2544233 w 5444066"/>
              <a:gd name="connsiteY4" fmla="*/ 413173 h 1331807"/>
              <a:gd name="connsiteX5" fmla="*/ 2209800 w 5444066"/>
              <a:gd name="connsiteY5" fmla="*/ 595207 h 1331807"/>
              <a:gd name="connsiteX6" fmla="*/ 2006600 w 5444066"/>
              <a:gd name="connsiteY6" fmla="*/ 705273 h 1331807"/>
              <a:gd name="connsiteX7" fmla="*/ 1900766 w 5444066"/>
              <a:gd name="connsiteY7" fmla="*/ 607907 h 1331807"/>
              <a:gd name="connsiteX8" fmla="*/ 552026 w 5444066"/>
              <a:gd name="connsiteY8" fmla="*/ 0 h 1331807"/>
              <a:gd name="connsiteX9" fmla="*/ 694266 w 5444066"/>
              <a:gd name="connsiteY9" fmla="*/ 777240 h 1331807"/>
              <a:gd name="connsiteX10" fmla="*/ 334433 w 5444066"/>
              <a:gd name="connsiteY10" fmla="*/ 1137073 h 1331807"/>
              <a:gd name="connsiteX11" fmla="*/ 0 w 5444066"/>
              <a:gd name="connsiteY11" fmla="*/ 1251373 h 1331807"/>
              <a:gd name="connsiteX12" fmla="*/ 304800 w 5444066"/>
              <a:gd name="connsiteY12" fmla="*/ 1293707 h 1331807"/>
              <a:gd name="connsiteX13" fmla="*/ 833966 w 5444066"/>
              <a:gd name="connsiteY13" fmla="*/ 1281007 h 1331807"/>
              <a:gd name="connsiteX14" fmla="*/ 1231900 w 5444066"/>
              <a:gd name="connsiteY14" fmla="*/ 1331807 h 1331807"/>
              <a:gd name="connsiteX15" fmla="*/ 1202266 w 5444066"/>
              <a:gd name="connsiteY15" fmla="*/ 1281007 h 1331807"/>
              <a:gd name="connsiteX16" fmla="*/ 2099733 w 5444066"/>
              <a:gd name="connsiteY16" fmla="*/ 1213273 h 1331807"/>
              <a:gd name="connsiteX17" fmla="*/ 3467100 w 5444066"/>
              <a:gd name="connsiteY17" fmla="*/ 1018540 h 1331807"/>
              <a:gd name="connsiteX18" fmla="*/ 4969933 w 5444066"/>
              <a:gd name="connsiteY18" fmla="*/ 874607 h 1331807"/>
              <a:gd name="connsiteX19" fmla="*/ 5439833 w 5444066"/>
              <a:gd name="connsiteY19" fmla="*/ 789940 h 1331807"/>
              <a:gd name="connsiteX0" fmla="*/ 5439833 w 5444066"/>
              <a:gd name="connsiteY0" fmla="*/ 789940 h 1331807"/>
              <a:gd name="connsiteX1" fmla="*/ 5444066 w 5444066"/>
              <a:gd name="connsiteY1" fmla="*/ 328507 h 1331807"/>
              <a:gd name="connsiteX2" fmla="*/ 4872566 w 5444066"/>
              <a:gd name="connsiteY2" fmla="*/ 595207 h 1331807"/>
              <a:gd name="connsiteX3" fmla="*/ 3407833 w 5444066"/>
              <a:gd name="connsiteY3" fmla="*/ 218440 h 1331807"/>
              <a:gd name="connsiteX4" fmla="*/ 2544233 w 5444066"/>
              <a:gd name="connsiteY4" fmla="*/ 413173 h 1331807"/>
              <a:gd name="connsiteX5" fmla="*/ 2209800 w 5444066"/>
              <a:gd name="connsiteY5" fmla="*/ 595207 h 1331807"/>
              <a:gd name="connsiteX6" fmla="*/ 2006600 w 5444066"/>
              <a:gd name="connsiteY6" fmla="*/ 705273 h 1331807"/>
              <a:gd name="connsiteX7" fmla="*/ 1900766 w 5444066"/>
              <a:gd name="connsiteY7" fmla="*/ 607907 h 1331807"/>
              <a:gd name="connsiteX8" fmla="*/ 552026 w 5444066"/>
              <a:gd name="connsiteY8" fmla="*/ 0 h 1331807"/>
              <a:gd name="connsiteX9" fmla="*/ 694266 w 5444066"/>
              <a:gd name="connsiteY9" fmla="*/ 777240 h 1331807"/>
              <a:gd name="connsiteX10" fmla="*/ 334433 w 5444066"/>
              <a:gd name="connsiteY10" fmla="*/ 1137073 h 1331807"/>
              <a:gd name="connsiteX11" fmla="*/ 0 w 5444066"/>
              <a:gd name="connsiteY11" fmla="*/ 1251373 h 1331807"/>
              <a:gd name="connsiteX12" fmla="*/ 304800 w 5444066"/>
              <a:gd name="connsiteY12" fmla="*/ 1293707 h 1331807"/>
              <a:gd name="connsiteX13" fmla="*/ 833966 w 5444066"/>
              <a:gd name="connsiteY13" fmla="*/ 1281007 h 1331807"/>
              <a:gd name="connsiteX14" fmla="*/ 1231900 w 5444066"/>
              <a:gd name="connsiteY14" fmla="*/ 1331807 h 1331807"/>
              <a:gd name="connsiteX15" fmla="*/ 1202266 w 5444066"/>
              <a:gd name="connsiteY15" fmla="*/ 1281007 h 1331807"/>
              <a:gd name="connsiteX16" fmla="*/ 2099733 w 5444066"/>
              <a:gd name="connsiteY16" fmla="*/ 1213273 h 1331807"/>
              <a:gd name="connsiteX17" fmla="*/ 3467100 w 5444066"/>
              <a:gd name="connsiteY17" fmla="*/ 1018540 h 1331807"/>
              <a:gd name="connsiteX18" fmla="*/ 4969933 w 5444066"/>
              <a:gd name="connsiteY18" fmla="*/ 874607 h 1331807"/>
              <a:gd name="connsiteX19" fmla="*/ 5439833 w 5444066"/>
              <a:gd name="connsiteY19" fmla="*/ 789940 h 1331807"/>
              <a:gd name="connsiteX0" fmla="*/ 5439833 w 5444066"/>
              <a:gd name="connsiteY0" fmla="*/ 789940 h 1331807"/>
              <a:gd name="connsiteX1" fmla="*/ 5444066 w 5444066"/>
              <a:gd name="connsiteY1" fmla="*/ 328507 h 1331807"/>
              <a:gd name="connsiteX2" fmla="*/ 4872566 w 5444066"/>
              <a:gd name="connsiteY2" fmla="*/ 595207 h 1331807"/>
              <a:gd name="connsiteX3" fmla="*/ 3407833 w 5444066"/>
              <a:gd name="connsiteY3" fmla="*/ 218440 h 1331807"/>
              <a:gd name="connsiteX4" fmla="*/ 2544233 w 5444066"/>
              <a:gd name="connsiteY4" fmla="*/ 413173 h 1331807"/>
              <a:gd name="connsiteX5" fmla="*/ 2209800 w 5444066"/>
              <a:gd name="connsiteY5" fmla="*/ 595207 h 1331807"/>
              <a:gd name="connsiteX6" fmla="*/ 2006600 w 5444066"/>
              <a:gd name="connsiteY6" fmla="*/ 705273 h 1331807"/>
              <a:gd name="connsiteX7" fmla="*/ 1900766 w 5444066"/>
              <a:gd name="connsiteY7" fmla="*/ 607907 h 1331807"/>
              <a:gd name="connsiteX8" fmla="*/ 552026 w 5444066"/>
              <a:gd name="connsiteY8" fmla="*/ 0 h 1331807"/>
              <a:gd name="connsiteX9" fmla="*/ 221826 w 5444066"/>
              <a:gd name="connsiteY9" fmla="*/ 685800 h 1331807"/>
              <a:gd name="connsiteX10" fmla="*/ 334433 w 5444066"/>
              <a:gd name="connsiteY10" fmla="*/ 1137073 h 1331807"/>
              <a:gd name="connsiteX11" fmla="*/ 0 w 5444066"/>
              <a:gd name="connsiteY11" fmla="*/ 1251373 h 1331807"/>
              <a:gd name="connsiteX12" fmla="*/ 304800 w 5444066"/>
              <a:gd name="connsiteY12" fmla="*/ 1293707 h 1331807"/>
              <a:gd name="connsiteX13" fmla="*/ 833966 w 5444066"/>
              <a:gd name="connsiteY13" fmla="*/ 1281007 h 1331807"/>
              <a:gd name="connsiteX14" fmla="*/ 1231900 w 5444066"/>
              <a:gd name="connsiteY14" fmla="*/ 1331807 h 1331807"/>
              <a:gd name="connsiteX15" fmla="*/ 1202266 w 5444066"/>
              <a:gd name="connsiteY15" fmla="*/ 1281007 h 1331807"/>
              <a:gd name="connsiteX16" fmla="*/ 2099733 w 5444066"/>
              <a:gd name="connsiteY16" fmla="*/ 1213273 h 1331807"/>
              <a:gd name="connsiteX17" fmla="*/ 3467100 w 5444066"/>
              <a:gd name="connsiteY17" fmla="*/ 1018540 h 1331807"/>
              <a:gd name="connsiteX18" fmla="*/ 4969933 w 5444066"/>
              <a:gd name="connsiteY18" fmla="*/ 874607 h 1331807"/>
              <a:gd name="connsiteX19" fmla="*/ 5439833 w 5444066"/>
              <a:gd name="connsiteY19" fmla="*/ 789940 h 1331807"/>
              <a:gd name="connsiteX0" fmla="*/ 5439833 w 5444066"/>
              <a:gd name="connsiteY0" fmla="*/ 789940 h 1331807"/>
              <a:gd name="connsiteX1" fmla="*/ 5444066 w 5444066"/>
              <a:gd name="connsiteY1" fmla="*/ 328507 h 1331807"/>
              <a:gd name="connsiteX2" fmla="*/ 4872566 w 5444066"/>
              <a:gd name="connsiteY2" fmla="*/ 595207 h 1331807"/>
              <a:gd name="connsiteX3" fmla="*/ 3407833 w 5444066"/>
              <a:gd name="connsiteY3" fmla="*/ 218440 h 1331807"/>
              <a:gd name="connsiteX4" fmla="*/ 2544233 w 5444066"/>
              <a:gd name="connsiteY4" fmla="*/ 413173 h 1331807"/>
              <a:gd name="connsiteX5" fmla="*/ 2209800 w 5444066"/>
              <a:gd name="connsiteY5" fmla="*/ 595207 h 1331807"/>
              <a:gd name="connsiteX6" fmla="*/ 2006600 w 5444066"/>
              <a:gd name="connsiteY6" fmla="*/ 705273 h 1331807"/>
              <a:gd name="connsiteX7" fmla="*/ 1900766 w 5444066"/>
              <a:gd name="connsiteY7" fmla="*/ 607907 h 1331807"/>
              <a:gd name="connsiteX8" fmla="*/ 552026 w 5444066"/>
              <a:gd name="connsiteY8" fmla="*/ 0 h 1331807"/>
              <a:gd name="connsiteX9" fmla="*/ 221826 w 5444066"/>
              <a:gd name="connsiteY9" fmla="*/ 685800 h 1331807"/>
              <a:gd name="connsiteX10" fmla="*/ 334433 w 5444066"/>
              <a:gd name="connsiteY10" fmla="*/ 1137073 h 1331807"/>
              <a:gd name="connsiteX11" fmla="*/ 0 w 5444066"/>
              <a:gd name="connsiteY11" fmla="*/ 1251373 h 1331807"/>
              <a:gd name="connsiteX12" fmla="*/ 304800 w 5444066"/>
              <a:gd name="connsiteY12" fmla="*/ 1293707 h 1331807"/>
              <a:gd name="connsiteX13" fmla="*/ 833966 w 5444066"/>
              <a:gd name="connsiteY13" fmla="*/ 1281007 h 1331807"/>
              <a:gd name="connsiteX14" fmla="*/ 1231900 w 5444066"/>
              <a:gd name="connsiteY14" fmla="*/ 1331807 h 1331807"/>
              <a:gd name="connsiteX15" fmla="*/ 1202266 w 5444066"/>
              <a:gd name="connsiteY15" fmla="*/ 1281007 h 1331807"/>
              <a:gd name="connsiteX16" fmla="*/ 2099733 w 5444066"/>
              <a:gd name="connsiteY16" fmla="*/ 1213273 h 1331807"/>
              <a:gd name="connsiteX17" fmla="*/ 3467100 w 5444066"/>
              <a:gd name="connsiteY17" fmla="*/ 1018540 h 1331807"/>
              <a:gd name="connsiteX18" fmla="*/ 4969933 w 5444066"/>
              <a:gd name="connsiteY18" fmla="*/ 874607 h 1331807"/>
              <a:gd name="connsiteX19" fmla="*/ 5439833 w 5444066"/>
              <a:gd name="connsiteY19" fmla="*/ 789940 h 1331807"/>
              <a:gd name="connsiteX0" fmla="*/ 5561753 w 5565986"/>
              <a:gd name="connsiteY0" fmla="*/ 789940 h 1331807"/>
              <a:gd name="connsiteX1" fmla="*/ 5565986 w 5565986"/>
              <a:gd name="connsiteY1" fmla="*/ 328507 h 1331807"/>
              <a:gd name="connsiteX2" fmla="*/ 4994486 w 5565986"/>
              <a:gd name="connsiteY2" fmla="*/ 595207 h 1331807"/>
              <a:gd name="connsiteX3" fmla="*/ 3529753 w 5565986"/>
              <a:gd name="connsiteY3" fmla="*/ 218440 h 1331807"/>
              <a:gd name="connsiteX4" fmla="*/ 2666153 w 5565986"/>
              <a:gd name="connsiteY4" fmla="*/ 413173 h 1331807"/>
              <a:gd name="connsiteX5" fmla="*/ 2331720 w 5565986"/>
              <a:gd name="connsiteY5" fmla="*/ 595207 h 1331807"/>
              <a:gd name="connsiteX6" fmla="*/ 2128520 w 5565986"/>
              <a:gd name="connsiteY6" fmla="*/ 705273 h 1331807"/>
              <a:gd name="connsiteX7" fmla="*/ 2022686 w 5565986"/>
              <a:gd name="connsiteY7" fmla="*/ 607907 h 1331807"/>
              <a:gd name="connsiteX8" fmla="*/ 673946 w 5565986"/>
              <a:gd name="connsiteY8" fmla="*/ 0 h 1331807"/>
              <a:gd name="connsiteX9" fmla="*/ 343746 w 5565986"/>
              <a:gd name="connsiteY9" fmla="*/ 685800 h 1331807"/>
              <a:gd name="connsiteX10" fmla="*/ 456353 w 5565986"/>
              <a:gd name="connsiteY10" fmla="*/ 1137073 h 1331807"/>
              <a:gd name="connsiteX11" fmla="*/ 0 w 5565986"/>
              <a:gd name="connsiteY11" fmla="*/ 1266613 h 1331807"/>
              <a:gd name="connsiteX12" fmla="*/ 426720 w 5565986"/>
              <a:gd name="connsiteY12" fmla="*/ 1293707 h 1331807"/>
              <a:gd name="connsiteX13" fmla="*/ 955886 w 5565986"/>
              <a:gd name="connsiteY13" fmla="*/ 1281007 h 1331807"/>
              <a:gd name="connsiteX14" fmla="*/ 1353820 w 5565986"/>
              <a:gd name="connsiteY14" fmla="*/ 1331807 h 1331807"/>
              <a:gd name="connsiteX15" fmla="*/ 1324186 w 5565986"/>
              <a:gd name="connsiteY15" fmla="*/ 1281007 h 1331807"/>
              <a:gd name="connsiteX16" fmla="*/ 2221653 w 5565986"/>
              <a:gd name="connsiteY16" fmla="*/ 1213273 h 1331807"/>
              <a:gd name="connsiteX17" fmla="*/ 3589020 w 5565986"/>
              <a:gd name="connsiteY17" fmla="*/ 1018540 h 1331807"/>
              <a:gd name="connsiteX18" fmla="*/ 5091853 w 5565986"/>
              <a:gd name="connsiteY18" fmla="*/ 874607 h 1331807"/>
              <a:gd name="connsiteX19" fmla="*/ 5561753 w 5565986"/>
              <a:gd name="connsiteY19" fmla="*/ 789940 h 1331807"/>
              <a:gd name="connsiteX0" fmla="*/ 5561753 w 5565986"/>
              <a:gd name="connsiteY0" fmla="*/ 789940 h 1331807"/>
              <a:gd name="connsiteX1" fmla="*/ 5565986 w 5565986"/>
              <a:gd name="connsiteY1" fmla="*/ 328507 h 1331807"/>
              <a:gd name="connsiteX2" fmla="*/ 4994486 w 5565986"/>
              <a:gd name="connsiteY2" fmla="*/ 595207 h 1331807"/>
              <a:gd name="connsiteX3" fmla="*/ 3529753 w 5565986"/>
              <a:gd name="connsiteY3" fmla="*/ 218440 h 1331807"/>
              <a:gd name="connsiteX4" fmla="*/ 2666153 w 5565986"/>
              <a:gd name="connsiteY4" fmla="*/ 413173 h 1331807"/>
              <a:gd name="connsiteX5" fmla="*/ 2331720 w 5565986"/>
              <a:gd name="connsiteY5" fmla="*/ 595207 h 1331807"/>
              <a:gd name="connsiteX6" fmla="*/ 2128520 w 5565986"/>
              <a:gd name="connsiteY6" fmla="*/ 705273 h 1331807"/>
              <a:gd name="connsiteX7" fmla="*/ 2022686 w 5565986"/>
              <a:gd name="connsiteY7" fmla="*/ 607907 h 1331807"/>
              <a:gd name="connsiteX8" fmla="*/ 673946 w 5565986"/>
              <a:gd name="connsiteY8" fmla="*/ 0 h 1331807"/>
              <a:gd name="connsiteX9" fmla="*/ 343746 w 5565986"/>
              <a:gd name="connsiteY9" fmla="*/ 685800 h 1331807"/>
              <a:gd name="connsiteX10" fmla="*/ 189653 w 5565986"/>
              <a:gd name="connsiteY10" fmla="*/ 1015153 h 1331807"/>
              <a:gd name="connsiteX11" fmla="*/ 0 w 5565986"/>
              <a:gd name="connsiteY11" fmla="*/ 1266613 h 1331807"/>
              <a:gd name="connsiteX12" fmla="*/ 426720 w 5565986"/>
              <a:gd name="connsiteY12" fmla="*/ 1293707 h 1331807"/>
              <a:gd name="connsiteX13" fmla="*/ 955886 w 5565986"/>
              <a:gd name="connsiteY13" fmla="*/ 1281007 h 1331807"/>
              <a:gd name="connsiteX14" fmla="*/ 1353820 w 5565986"/>
              <a:gd name="connsiteY14" fmla="*/ 1331807 h 1331807"/>
              <a:gd name="connsiteX15" fmla="*/ 1324186 w 5565986"/>
              <a:gd name="connsiteY15" fmla="*/ 1281007 h 1331807"/>
              <a:gd name="connsiteX16" fmla="*/ 2221653 w 5565986"/>
              <a:gd name="connsiteY16" fmla="*/ 1213273 h 1331807"/>
              <a:gd name="connsiteX17" fmla="*/ 3589020 w 5565986"/>
              <a:gd name="connsiteY17" fmla="*/ 1018540 h 1331807"/>
              <a:gd name="connsiteX18" fmla="*/ 5091853 w 5565986"/>
              <a:gd name="connsiteY18" fmla="*/ 874607 h 1331807"/>
              <a:gd name="connsiteX19" fmla="*/ 5561753 w 5565986"/>
              <a:gd name="connsiteY19" fmla="*/ 789940 h 1331807"/>
              <a:gd name="connsiteX0" fmla="*/ 5561753 w 5565986"/>
              <a:gd name="connsiteY0" fmla="*/ 789940 h 1331807"/>
              <a:gd name="connsiteX1" fmla="*/ 5565986 w 5565986"/>
              <a:gd name="connsiteY1" fmla="*/ 328507 h 1331807"/>
              <a:gd name="connsiteX2" fmla="*/ 4994486 w 5565986"/>
              <a:gd name="connsiteY2" fmla="*/ 595207 h 1331807"/>
              <a:gd name="connsiteX3" fmla="*/ 3529753 w 5565986"/>
              <a:gd name="connsiteY3" fmla="*/ 218440 h 1331807"/>
              <a:gd name="connsiteX4" fmla="*/ 2666153 w 5565986"/>
              <a:gd name="connsiteY4" fmla="*/ 413173 h 1331807"/>
              <a:gd name="connsiteX5" fmla="*/ 2331720 w 5565986"/>
              <a:gd name="connsiteY5" fmla="*/ 595207 h 1331807"/>
              <a:gd name="connsiteX6" fmla="*/ 2128520 w 5565986"/>
              <a:gd name="connsiteY6" fmla="*/ 705273 h 1331807"/>
              <a:gd name="connsiteX7" fmla="*/ 2022686 w 5565986"/>
              <a:gd name="connsiteY7" fmla="*/ 607907 h 1331807"/>
              <a:gd name="connsiteX8" fmla="*/ 673946 w 5565986"/>
              <a:gd name="connsiteY8" fmla="*/ 0 h 1331807"/>
              <a:gd name="connsiteX9" fmla="*/ 343746 w 5565986"/>
              <a:gd name="connsiteY9" fmla="*/ 685800 h 1331807"/>
              <a:gd name="connsiteX10" fmla="*/ 189653 w 5565986"/>
              <a:gd name="connsiteY10" fmla="*/ 1015153 h 1331807"/>
              <a:gd name="connsiteX11" fmla="*/ 0 w 5565986"/>
              <a:gd name="connsiteY11" fmla="*/ 1266613 h 1331807"/>
              <a:gd name="connsiteX12" fmla="*/ 426720 w 5565986"/>
              <a:gd name="connsiteY12" fmla="*/ 1293707 h 1331807"/>
              <a:gd name="connsiteX13" fmla="*/ 955886 w 5565986"/>
              <a:gd name="connsiteY13" fmla="*/ 1281007 h 1331807"/>
              <a:gd name="connsiteX14" fmla="*/ 1353820 w 5565986"/>
              <a:gd name="connsiteY14" fmla="*/ 1331807 h 1331807"/>
              <a:gd name="connsiteX15" fmla="*/ 1324186 w 5565986"/>
              <a:gd name="connsiteY15" fmla="*/ 1281007 h 1331807"/>
              <a:gd name="connsiteX16" fmla="*/ 2221653 w 5565986"/>
              <a:gd name="connsiteY16" fmla="*/ 1213273 h 1331807"/>
              <a:gd name="connsiteX17" fmla="*/ 3589020 w 5565986"/>
              <a:gd name="connsiteY17" fmla="*/ 1018540 h 1331807"/>
              <a:gd name="connsiteX18" fmla="*/ 5091853 w 5565986"/>
              <a:gd name="connsiteY18" fmla="*/ 874607 h 1331807"/>
              <a:gd name="connsiteX19" fmla="*/ 5561753 w 5565986"/>
              <a:gd name="connsiteY19" fmla="*/ 789940 h 1331807"/>
              <a:gd name="connsiteX0" fmla="*/ 5561753 w 5565986"/>
              <a:gd name="connsiteY0" fmla="*/ 789940 h 1331807"/>
              <a:gd name="connsiteX1" fmla="*/ 5565986 w 5565986"/>
              <a:gd name="connsiteY1" fmla="*/ 328507 h 1331807"/>
              <a:gd name="connsiteX2" fmla="*/ 4994486 w 5565986"/>
              <a:gd name="connsiteY2" fmla="*/ 595207 h 1331807"/>
              <a:gd name="connsiteX3" fmla="*/ 3529753 w 5565986"/>
              <a:gd name="connsiteY3" fmla="*/ 218440 h 1331807"/>
              <a:gd name="connsiteX4" fmla="*/ 2666153 w 5565986"/>
              <a:gd name="connsiteY4" fmla="*/ 413173 h 1331807"/>
              <a:gd name="connsiteX5" fmla="*/ 2331720 w 5565986"/>
              <a:gd name="connsiteY5" fmla="*/ 595207 h 1331807"/>
              <a:gd name="connsiteX6" fmla="*/ 2128520 w 5565986"/>
              <a:gd name="connsiteY6" fmla="*/ 705273 h 1331807"/>
              <a:gd name="connsiteX7" fmla="*/ 2022686 w 5565986"/>
              <a:gd name="connsiteY7" fmla="*/ 607907 h 1331807"/>
              <a:gd name="connsiteX8" fmla="*/ 673946 w 5565986"/>
              <a:gd name="connsiteY8" fmla="*/ 0 h 1331807"/>
              <a:gd name="connsiteX9" fmla="*/ 343746 w 5565986"/>
              <a:gd name="connsiteY9" fmla="*/ 685800 h 1331807"/>
              <a:gd name="connsiteX10" fmla="*/ 189653 w 5565986"/>
              <a:gd name="connsiteY10" fmla="*/ 1015153 h 1331807"/>
              <a:gd name="connsiteX11" fmla="*/ 0 w 5565986"/>
              <a:gd name="connsiteY11" fmla="*/ 1266613 h 1331807"/>
              <a:gd name="connsiteX12" fmla="*/ 426720 w 5565986"/>
              <a:gd name="connsiteY12" fmla="*/ 1293707 h 1331807"/>
              <a:gd name="connsiteX13" fmla="*/ 955886 w 5565986"/>
              <a:gd name="connsiteY13" fmla="*/ 1281007 h 1331807"/>
              <a:gd name="connsiteX14" fmla="*/ 1353820 w 5565986"/>
              <a:gd name="connsiteY14" fmla="*/ 1331807 h 1331807"/>
              <a:gd name="connsiteX15" fmla="*/ 1324186 w 5565986"/>
              <a:gd name="connsiteY15" fmla="*/ 1281007 h 1331807"/>
              <a:gd name="connsiteX16" fmla="*/ 2221653 w 5565986"/>
              <a:gd name="connsiteY16" fmla="*/ 1213273 h 1331807"/>
              <a:gd name="connsiteX17" fmla="*/ 3589020 w 5565986"/>
              <a:gd name="connsiteY17" fmla="*/ 1018540 h 1331807"/>
              <a:gd name="connsiteX18" fmla="*/ 5091853 w 5565986"/>
              <a:gd name="connsiteY18" fmla="*/ 874607 h 1331807"/>
              <a:gd name="connsiteX19" fmla="*/ 5561753 w 5565986"/>
              <a:gd name="connsiteY19" fmla="*/ 789940 h 133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65986" h="1331807">
                <a:moveTo>
                  <a:pt x="5561753" y="789940"/>
                </a:moveTo>
                <a:lnTo>
                  <a:pt x="5565986" y="328507"/>
                </a:lnTo>
                <a:cubicBezTo>
                  <a:pt x="5406531" y="387773"/>
                  <a:pt x="5196275" y="578274"/>
                  <a:pt x="4994486" y="595207"/>
                </a:cubicBezTo>
                <a:cubicBezTo>
                  <a:pt x="4516120" y="569807"/>
                  <a:pt x="4003886" y="218440"/>
                  <a:pt x="3529753" y="218440"/>
                </a:cubicBezTo>
                <a:cubicBezTo>
                  <a:pt x="3162158" y="245251"/>
                  <a:pt x="2865825" y="350379"/>
                  <a:pt x="2666153" y="413173"/>
                </a:cubicBezTo>
                <a:cubicBezTo>
                  <a:pt x="2483414" y="492901"/>
                  <a:pt x="2514458" y="505601"/>
                  <a:pt x="2331720" y="595207"/>
                </a:cubicBezTo>
                <a:cubicBezTo>
                  <a:pt x="2313375" y="631896"/>
                  <a:pt x="2184965" y="702451"/>
                  <a:pt x="2128520" y="705273"/>
                </a:cubicBezTo>
                <a:cubicBezTo>
                  <a:pt x="2093242" y="672818"/>
                  <a:pt x="2057964" y="665762"/>
                  <a:pt x="2022686" y="607907"/>
                </a:cubicBezTo>
                <a:cubicBezTo>
                  <a:pt x="1709420" y="461152"/>
                  <a:pt x="977900" y="77330"/>
                  <a:pt x="673946" y="0"/>
                </a:cubicBezTo>
                <a:cubicBezTo>
                  <a:pt x="531424" y="210256"/>
                  <a:pt x="490501" y="464538"/>
                  <a:pt x="343746" y="685800"/>
                </a:cubicBezTo>
                <a:cubicBezTo>
                  <a:pt x="268958" y="814211"/>
                  <a:pt x="261901" y="858802"/>
                  <a:pt x="189653" y="1015153"/>
                </a:cubicBezTo>
                <a:cubicBezTo>
                  <a:pt x="112042" y="1087119"/>
                  <a:pt x="106398" y="1108286"/>
                  <a:pt x="0" y="1266613"/>
                </a:cubicBezTo>
                <a:cubicBezTo>
                  <a:pt x="98778" y="1270846"/>
                  <a:pt x="327942" y="1289474"/>
                  <a:pt x="426720" y="1293707"/>
                </a:cubicBezTo>
                <a:lnTo>
                  <a:pt x="955886" y="1281007"/>
                </a:lnTo>
                <a:lnTo>
                  <a:pt x="1353820" y="1331807"/>
                </a:lnTo>
                <a:lnTo>
                  <a:pt x="1324186" y="1281007"/>
                </a:lnTo>
                <a:cubicBezTo>
                  <a:pt x="1677670" y="1264074"/>
                  <a:pt x="1597942" y="1276773"/>
                  <a:pt x="2221653" y="1213273"/>
                </a:cubicBezTo>
                <a:cubicBezTo>
                  <a:pt x="2600536" y="1170234"/>
                  <a:pt x="3110653" y="1074984"/>
                  <a:pt x="3589020" y="1018540"/>
                </a:cubicBezTo>
                <a:cubicBezTo>
                  <a:pt x="4067387" y="962096"/>
                  <a:pt x="4764475" y="913412"/>
                  <a:pt x="5091853" y="874607"/>
                </a:cubicBezTo>
                <a:lnTo>
                  <a:pt x="5561753" y="78994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3866854" y="3842982"/>
            <a:ext cx="3200194" cy="801111"/>
          </a:xfrm>
          <a:custGeom>
            <a:avLst/>
            <a:gdLst>
              <a:gd name="connsiteX0" fmla="*/ 0 w 4080933"/>
              <a:gd name="connsiteY0" fmla="*/ 414867 h 969433"/>
              <a:gd name="connsiteX1" fmla="*/ 4080933 w 4080933"/>
              <a:gd name="connsiteY1" fmla="*/ 0 h 969433"/>
              <a:gd name="connsiteX2" fmla="*/ 4076700 w 4080933"/>
              <a:gd name="connsiteY2" fmla="*/ 791633 h 969433"/>
              <a:gd name="connsiteX3" fmla="*/ 3162300 w 4080933"/>
              <a:gd name="connsiteY3" fmla="*/ 778933 h 969433"/>
              <a:gd name="connsiteX4" fmla="*/ 3225800 w 4080933"/>
              <a:gd name="connsiteY4" fmla="*/ 635000 h 969433"/>
              <a:gd name="connsiteX5" fmla="*/ 232833 w 4080933"/>
              <a:gd name="connsiteY5" fmla="*/ 969433 h 969433"/>
              <a:gd name="connsiteX6" fmla="*/ 0 w 4080933"/>
              <a:gd name="connsiteY6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4080933 w 4080933"/>
              <a:gd name="connsiteY2" fmla="*/ 0 h 969433"/>
              <a:gd name="connsiteX3" fmla="*/ 4076700 w 4080933"/>
              <a:gd name="connsiteY3" fmla="*/ 791633 h 969433"/>
              <a:gd name="connsiteX4" fmla="*/ 3162300 w 4080933"/>
              <a:gd name="connsiteY4" fmla="*/ 778933 h 969433"/>
              <a:gd name="connsiteX5" fmla="*/ 3225800 w 4080933"/>
              <a:gd name="connsiteY5" fmla="*/ 635000 h 969433"/>
              <a:gd name="connsiteX6" fmla="*/ 232833 w 4080933"/>
              <a:gd name="connsiteY6" fmla="*/ 969433 h 969433"/>
              <a:gd name="connsiteX7" fmla="*/ 0 w 4080933"/>
              <a:gd name="connsiteY7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4080933 w 4080933"/>
              <a:gd name="connsiteY2" fmla="*/ 0 h 969433"/>
              <a:gd name="connsiteX3" fmla="*/ 4076700 w 4080933"/>
              <a:gd name="connsiteY3" fmla="*/ 791633 h 969433"/>
              <a:gd name="connsiteX4" fmla="*/ 3162300 w 4080933"/>
              <a:gd name="connsiteY4" fmla="*/ 778933 h 969433"/>
              <a:gd name="connsiteX5" fmla="*/ 3225800 w 4080933"/>
              <a:gd name="connsiteY5" fmla="*/ 635000 h 969433"/>
              <a:gd name="connsiteX6" fmla="*/ 232833 w 4080933"/>
              <a:gd name="connsiteY6" fmla="*/ 969433 h 969433"/>
              <a:gd name="connsiteX7" fmla="*/ 0 w 4080933"/>
              <a:gd name="connsiteY7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4080933 w 4080933"/>
              <a:gd name="connsiteY2" fmla="*/ 0 h 969433"/>
              <a:gd name="connsiteX3" fmla="*/ 4076700 w 4080933"/>
              <a:gd name="connsiteY3" fmla="*/ 791633 h 969433"/>
              <a:gd name="connsiteX4" fmla="*/ 3162300 w 4080933"/>
              <a:gd name="connsiteY4" fmla="*/ 778933 h 969433"/>
              <a:gd name="connsiteX5" fmla="*/ 3225800 w 4080933"/>
              <a:gd name="connsiteY5" fmla="*/ 635000 h 969433"/>
              <a:gd name="connsiteX6" fmla="*/ 232833 w 4080933"/>
              <a:gd name="connsiteY6" fmla="*/ 969433 h 969433"/>
              <a:gd name="connsiteX7" fmla="*/ 0 w 4080933"/>
              <a:gd name="connsiteY7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4080933 w 4080933"/>
              <a:gd name="connsiteY2" fmla="*/ 0 h 969433"/>
              <a:gd name="connsiteX3" fmla="*/ 4076700 w 4080933"/>
              <a:gd name="connsiteY3" fmla="*/ 791633 h 969433"/>
              <a:gd name="connsiteX4" fmla="*/ 3162300 w 4080933"/>
              <a:gd name="connsiteY4" fmla="*/ 778933 h 969433"/>
              <a:gd name="connsiteX5" fmla="*/ 3225800 w 4080933"/>
              <a:gd name="connsiteY5" fmla="*/ 635000 h 969433"/>
              <a:gd name="connsiteX6" fmla="*/ 232833 w 4080933"/>
              <a:gd name="connsiteY6" fmla="*/ 969433 h 969433"/>
              <a:gd name="connsiteX7" fmla="*/ 0 w 4080933"/>
              <a:gd name="connsiteY7" fmla="*/ 414867 h 969433"/>
              <a:gd name="connsiteX0" fmla="*/ 0 w 4080933"/>
              <a:gd name="connsiteY0" fmla="*/ 460866 h 1015432"/>
              <a:gd name="connsiteX1" fmla="*/ 706967 w 4080933"/>
              <a:gd name="connsiteY1" fmla="*/ 338099 h 1015432"/>
              <a:gd name="connsiteX2" fmla="*/ 3128433 w 4080933"/>
              <a:gd name="connsiteY2" fmla="*/ 113732 h 1015432"/>
              <a:gd name="connsiteX3" fmla="*/ 4080933 w 4080933"/>
              <a:gd name="connsiteY3" fmla="*/ 45999 h 1015432"/>
              <a:gd name="connsiteX4" fmla="*/ 4076700 w 4080933"/>
              <a:gd name="connsiteY4" fmla="*/ 837632 h 1015432"/>
              <a:gd name="connsiteX5" fmla="*/ 3162300 w 4080933"/>
              <a:gd name="connsiteY5" fmla="*/ 824932 h 1015432"/>
              <a:gd name="connsiteX6" fmla="*/ 3225800 w 4080933"/>
              <a:gd name="connsiteY6" fmla="*/ 680999 h 1015432"/>
              <a:gd name="connsiteX7" fmla="*/ 232833 w 4080933"/>
              <a:gd name="connsiteY7" fmla="*/ 1015432 h 1015432"/>
              <a:gd name="connsiteX8" fmla="*/ 0 w 4080933"/>
              <a:gd name="connsiteY8" fmla="*/ 460866 h 1015432"/>
              <a:gd name="connsiteX0" fmla="*/ 0 w 4080933"/>
              <a:gd name="connsiteY0" fmla="*/ 460866 h 1015432"/>
              <a:gd name="connsiteX1" fmla="*/ 706967 w 4080933"/>
              <a:gd name="connsiteY1" fmla="*/ 338099 h 1015432"/>
              <a:gd name="connsiteX2" fmla="*/ 3128433 w 4080933"/>
              <a:gd name="connsiteY2" fmla="*/ 113732 h 1015432"/>
              <a:gd name="connsiteX3" fmla="*/ 4080933 w 4080933"/>
              <a:gd name="connsiteY3" fmla="*/ 45999 h 1015432"/>
              <a:gd name="connsiteX4" fmla="*/ 4076700 w 4080933"/>
              <a:gd name="connsiteY4" fmla="*/ 837632 h 1015432"/>
              <a:gd name="connsiteX5" fmla="*/ 3162300 w 4080933"/>
              <a:gd name="connsiteY5" fmla="*/ 824932 h 1015432"/>
              <a:gd name="connsiteX6" fmla="*/ 3225800 w 4080933"/>
              <a:gd name="connsiteY6" fmla="*/ 680999 h 1015432"/>
              <a:gd name="connsiteX7" fmla="*/ 232833 w 4080933"/>
              <a:gd name="connsiteY7" fmla="*/ 1015432 h 1015432"/>
              <a:gd name="connsiteX8" fmla="*/ 0 w 4080933"/>
              <a:gd name="connsiteY8" fmla="*/ 460866 h 1015432"/>
              <a:gd name="connsiteX0" fmla="*/ 0 w 4080933"/>
              <a:gd name="connsiteY0" fmla="*/ 460866 h 1015432"/>
              <a:gd name="connsiteX1" fmla="*/ 706967 w 4080933"/>
              <a:gd name="connsiteY1" fmla="*/ 338099 h 1015432"/>
              <a:gd name="connsiteX2" fmla="*/ 3128433 w 4080933"/>
              <a:gd name="connsiteY2" fmla="*/ 113732 h 1015432"/>
              <a:gd name="connsiteX3" fmla="*/ 4080933 w 4080933"/>
              <a:gd name="connsiteY3" fmla="*/ 45999 h 1015432"/>
              <a:gd name="connsiteX4" fmla="*/ 4076700 w 4080933"/>
              <a:gd name="connsiteY4" fmla="*/ 837632 h 1015432"/>
              <a:gd name="connsiteX5" fmla="*/ 3162300 w 4080933"/>
              <a:gd name="connsiteY5" fmla="*/ 824932 h 1015432"/>
              <a:gd name="connsiteX6" fmla="*/ 3225800 w 4080933"/>
              <a:gd name="connsiteY6" fmla="*/ 680999 h 1015432"/>
              <a:gd name="connsiteX7" fmla="*/ 232833 w 4080933"/>
              <a:gd name="connsiteY7" fmla="*/ 1015432 h 1015432"/>
              <a:gd name="connsiteX8" fmla="*/ 0 w 4080933"/>
              <a:gd name="connsiteY8" fmla="*/ 460866 h 1015432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162300 w 4080933"/>
              <a:gd name="connsiteY5" fmla="*/ 778933 h 969433"/>
              <a:gd name="connsiteX6" fmla="*/ 3225800 w 4080933"/>
              <a:gd name="connsiteY6" fmla="*/ 635000 h 969433"/>
              <a:gd name="connsiteX7" fmla="*/ 232833 w 4080933"/>
              <a:gd name="connsiteY7" fmla="*/ 969433 h 969433"/>
              <a:gd name="connsiteX8" fmla="*/ 0 w 4080933"/>
              <a:gd name="connsiteY8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492500 w 4080933"/>
              <a:gd name="connsiteY5" fmla="*/ 745067 h 969433"/>
              <a:gd name="connsiteX6" fmla="*/ 3162300 w 4080933"/>
              <a:gd name="connsiteY6" fmla="*/ 778933 h 969433"/>
              <a:gd name="connsiteX7" fmla="*/ 3225800 w 4080933"/>
              <a:gd name="connsiteY7" fmla="*/ 635000 h 969433"/>
              <a:gd name="connsiteX8" fmla="*/ 232833 w 4080933"/>
              <a:gd name="connsiteY8" fmla="*/ 969433 h 969433"/>
              <a:gd name="connsiteX9" fmla="*/ 0 w 4080933"/>
              <a:gd name="connsiteY9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232833 w 4080933"/>
              <a:gd name="connsiteY9" fmla="*/ 969433 h 969433"/>
              <a:gd name="connsiteX10" fmla="*/ 0 w 4080933"/>
              <a:gd name="connsiteY10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232833 w 4080933"/>
              <a:gd name="connsiteY9" fmla="*/ 969433 h 969433"/>
              <a:gd name="connsiteX10" fmla="*/ 0 w 4080933"/>
              <a:gd name="connsiteY10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232833 w 4080933"/>
              <a:gd name="connsiteY9" fmla="*/ 969433 h 969433"/>
              <a:gd name="connsiteX10" fmla="*/ 0 w 4080933"/>
              <a:gd name="connsiteY10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1642533 w 4080933"/>
              <a:gd name="connsiteY9" fmla="*/ 774700 h 969433"/>
              <a:gd name="connsiteX10" fmla="*/ 232833 w 4080933"/>
              <a:gd name="connsiteY10" fmla="*/ 969433 h 969433"/>
              <a:gd name="connsiteX11" fmla="*/ 0 w 4080933"/>
              <a:gd name="connsiteY11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1642533 w 4080933"/>
              <a:gd name="connsiteY9" fmla="*/ 774700 h 969433"/>
              <a:gd name="connsiteX10" fmla="*/ 232833 w 4080933"/>
              <a:gd name="connsiteY10" fmla="*/ 969433 h 969433"/>
              <a:gd name="connsiteX11" fmla="*/ 0 w 4080933"/>
              <a:gd name="connsiteY11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1642533 w 4080933"/>
              <a:gd name="connsiteY9" fmla="*/ 774700 h 969433"/>
              <a:gd name="connsiteX10" fmla="*/ 232833 w 4080933"/>
              <a:gd name="connsiteY10" fmla="*/ 969433 h 969433"/>
              <a:gd name="connsiteX11" fmla="*/ 0 w 4080933"/>
              <a:gd name="connsiteY11" fmla="*/ 414867 h 969433"/>
              <a:gd name="connsiteX0" fmla="*/ 0 w 4080933"/>
              <a:gd name="connsiteY0" fmla="*/ 414867 h 969433"/>
              <a:gd name="connsiteX1" fmla="*/ 706967 w 4080933"/>
              <a:gd name="connsiteY1" fmla="*/ 292100 h 969433"/>
              <a:gd name="connsiteX2" fmla="*/ 3128433 w 4080933"/>
              <a:gd name="connsiteY2" fmla="*/ 67733 h 969433"/>
              <a:gd name="connsiteX3" fmla="*/ 4080933 w 4080933"/>
              <a:gd name="connsiteY3" fmla="*/ 0 h 969433"/>
              <a:gd name="connsiteX4" fmla="*/ 4076700 w 4080933"/>
              <a:gd name="connsiteY4" fmla="*/ 791633 h 969433"/>
              <a:gd name="connsiteX5" fmla="*/ 3903133 w 4080933"/>
              <a:gd name="connsiteY5" fmla="*/ 804333 h 969433"/>
              <a:gd name="connsiteX6" fmla="*/ 3492500 w 4080933"/>
              <a:gd name="connsiteY6" fmla="*/ 745067 h 969433"/>
              <a:gd name="connsiteX7" fmla="*/ 3162300 w 4080933"/>
              <a:gd name="connsiteY7" fmla="*/ 778933 h 969433"/>
              <a:gd name="connsiteX8" fmla="*/ 3225800 w 4080933"/>
              <a:gd name="connsiteY8" fmla="*/ 635000 h 969433"/>
              <a:gd name="connsiteX9" fmla="*/ 1642533 w 4080933"/>
              <a:gd name="connsiteY9" fmla="*/ 774700 h 969433"/>
              <a:gd name="connsiteX10" fmla="*/ 232833 w 4080933"/>
              <a:gd name="connsiteY10" fmla="*/ 969433 h 969433"/>
              <a:gd name="connsiteX11" fmla="*/ 0 w 4080933"/>
              <a:gd name="connsiteY11" fmla="*/ 414867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0933" h="969433">
                <a:moveTo>
                  <a:pt x="0" y="414867"/>
                </a:moveTo>
                <a:cubicBezTo>
                  <a:pt x="231423" y="375355"/>
                  <a:pt x="479777" y="323145"/>
                  <a:pt x="706967" y="292100"/>
                </a:cubicBezTo>
                <a:cubicBezTo>
                  <a:pt x="1237544" y="272345"/>
                  <a:pt x="2578805" y="129116"/>
                  <a:pt x="3128433" y="67733"/>
                </a:cubicBezTo>
                <a:cubicBezTo>
                  <a:pt x="3690761" y="19050"/>
                  <a:pt x="3868561" y="19049"/>
                  <a:pt x="4080933" y="0"/>
                </a:cubicBezTo>
                <a:lnTo>
                  <a:pt x="4076700" y="791633"/>
                </a:lnTo>
                <a:cubicBezTo>
                  <a:pt x="3966634" y="802921"/>
                  <a:pt x="4000500" y="812094"/>
                  <a:pt x="3903133" y="804333"/>
                </a:cubicBezTo>
                <a:cubicBezTo>
                  <a:pt x="3805766" y="796572"/>
                  <a:pt x="3615972" y="745067"/>
                  <a:pt x="3492500" y="745067"/>
                </a:cubicBezTo>
                <a:lnTo>
                  <a:pt x="3162300" y="778933"/>
                </a:lnTo>
                <a:lnTo>
                  <a:pt x="3225800" y="635000"/>
                </a:lnTo>
                <a:cubicBezTo>
                  <a:pt x="2700867" y="691444"/>
                  <a:pt x="2167466" y="735190"/>
                  <a:pt x="1642533" y="774700"/>
                </a:cubicBezTo>
                <a:cubicBezTo>
                  <a:pt x="1172633" y="852311"/>
                  <a:pt x="715433" y="929922"/>
                  <a:pt x="232833" y="969433"/>
                </a:cubicBezTo>
                <a:lnTo>
                  <a:pt x="0" y="414867"/>
                </a:lnTo>
                <a:close/>
              </a:path>
            </a:pathLst>
          </a:custGeom>
          <a:solidFill>
            <a:srgbClr val="E7E6E6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241216" y="4998825"/>
            <a:ext cx="2823046" cy="876034"/>
          </a:xfrm>
          <a:custGeom>
            <a:avLst/>
            <a:gdLst>
              <a:gd name="connsiteX0" fmla="*/ 406400 w 3606800"/>
              <a:gd name="connsiteY0" fmla="*/ 1049866 h 1049866"/>
              <a:gd name="connsiteX1" fmla="*/ 406400 w 3606800"/>
              <a:gd name="connsiteY1" fmla="*/ 1049866 h 1049866"/>
              <a:gd name="connsiteX2" fmla="*/ 905933 w 3606800"/>
              <a:gd name="connsiteY2" fmla="*/ 982133 h 1049866"/>
              <a:gd name="connsiteX3" fmla="*/ 1075266 w 3606800"/>
              <a:gd name="connsiteY3" fmla="*/ 939800 h 1049866"/>
              <a:gd name="connsiteX4" fmla="*/ 1456266 w 3606800"/>
              <a:gd name="connsiteY4" fmla="*/ 897466 h 1049866"/>
              <a:gd name="connsiteX5" fmla="*/ 1583266 w 3606800"/>
              <a:gd name="connsiteY5" fmla="*/ 880533 h 1049866"/>
              <a:gd name="connsiteX6" fmla="*/ 1701800 w 3606800"/>
              <a:gd name="connsiteY6" fmla="*/ 855133 h 1049866"/>
              <a:gd name="connsiteX7" fmla="*/ 1871133 w 3606800"/>
              <a:gd name="connsiteY7" fmla="*/ 821266 h 1049866"/>
              <a:gd name="connsiteX8" fmla="*/ 1930400 w 3606800"/>
              <a:gd name="connsiteY8" fmla="*/ 787400 h 1049866"/>
              <a:gd name="connsiteX9" fmla="*/ 1981200 w 3606800"/>
              <a:gd name="connsiteY9" fmla="*/ 762000 h 1049866"/>
              <a:gd name="connsiteX10" fmla="*/ 2057400 w 3606800"/>
              <a:gd name="connsiteY10" fmla="*/ 719666 h 1049866"/>
              <a:gd name="connsiteX11" fmla="*/ 2133600 w 3606800"/>
              <a:gd name="connsiteY11" fmla="*/ 711200 h 1049866"/>
              <a:gd name="connsiteX12" fmla="*/ 2379133 w 3606800"/>
              <a:gd name="connsiteY12" fmla="*/ 660400 h 1049866"/>
              <a:gd name="connsiteX13" fmla="*/ 2650066 w 3606800"/>
              <a:gd name="connsiteY13" fmla="*/ 635000 h 1049866"/>
              <a:gd name="connsiteX14" fmla="*/ 2810933 w 3606800"/>
              <a:gd name="connsiteY14" fmla="*/ 618066 h 1049866"/>
              <a:gd name="connsiteX15" fmla="*/ 2937933 w 3606800"/>
              <a:gd name="connsiteY15" fmla="*/ 609600 h 1049866"/>
              <a:gd name="connsiteX16" fmla="*/ 3606800 w 3606800"/>
              <a:gd name="connsiteY16" fmla="*/ 592666 h 1049866"/>
              <a:gd name="connsiteX17" fmla="*/ 3606800 w 3606800"/>
              <a:gd name="connsiteY17" fmla="*/ 33866 h 1049866"/>
              <a:gd name="connsiteX18" fmla="*/ 1921933 w 3606800"/>
              <a:gd name="connsiteY18" fmla="*/ 169333 h 1049866"/>
              <a:gd name="connsiteX19" fmla="*/ 2167466 w 3606800"/>
              <a:gd name="connsiteY19" fmla="*/ 0 h 1049866"/>
              <a:gd name="connsiteX20" fmla="*/ 0 w 3606800"/>
              <a:gd name="connsiteY20" fmla="*/ 118533 h 1049866"/>
              <a:gd name="connsiteX21" fmla="*/ 0 w 3606800"/>
              <a:gd name="connsiteY21" fmla="*/ 118533 h 1049866"/>
              <a:gd name="connsiteX22" fmla="*/ 406400 w 3606800"/>
              <a:gd name="connsiteY22" fmla="*/ 1049866 h 1049866"/>
              <a:gd name="connsiteX0" fmla="*/ 406400 w 3606800"/>
              <a:gd name="connsiteY0" fmla="*/ 1106124 h 1106124"/>
              <a:gd name="connsiteX1" fmla="*/ 406400 w 3606800"/>
              <a:gd name="connsiteY1" fmla="*/ 1106124 h 1106124"/>
              <a:gd name="connsiteX2" fmla="*/ 905933 w 3606800"/>
              <a:gd name="connsiteY2" fmla="*/ 1038391 h 1106124"/>
              <a:gd name="connsiteX3" fmla="*/ 1075266 w 3606800"/>
              <a:gd name="connsiteY3" fmla="*/ 996058 h 1106124"/>
              <a:gd name="connsiteX4" fmla="*/ 1456266 w 3606800"/>
              <a:gd name="connsiteY4" fmla="*/ 953724 h 1106124"/>
              <a:gd name="connsiteX5" fmla="*/ 1583266 w 3606800"/>
              <a:gd name="connsiteY5" fmla="*/ 936791 h 1106124"/>
              <a:gd name="connsiteX6" fmla="*/ 1701800 w 3606800"/>
              <a:gd name="connsiteY6" fmla="*/ 911391 h 1106124"/>
              <a:gd name="connsiteX7" fmla="*/ 1871133 w 3606800"/>
              <a:gd name="connsiteY7" fmla="*/ 877524 h 1106124"/>
              <a:gd name="connsiteX8" fmla="*/ 1930400 w 3606800"/>
              <a:gd name="connsiteY8" fmla="*/ 843658 h 1106124"/>
              <a:gd name="connsiteX9" fmla="*/ 1981200 w 3606800"/>
              <a:gd name="connsiteY9" fmla="*/ 818258 h 1106124"/>
              <a:gd name="connsiteX10" fmla="*/ 2057400 w 3606800"/>
              <a:gd name="connsiteY10" fmla="*/ 775924 h 1106124"/>
              <a:gd name="connsiteX11" fmla="*/ 2133600 w 3606800"/>
              <a:gd name="connsiteY11" fmla="*/ 767458 h 1106124"/>
              <a:gd name="connsiteX12" fmla="*/ 2379133 w 3606800"/>
              <a:gd name="connsiteY12" fmla="*/ 716658 h 1106124"/>
              <a:gd name="connsiteX13" fmla="*/ 2650066 w 3606800"/>
              <a:gd name="connsiteY13" fmla="*/ 691258 h 1106124"/>
              <a:gd name="connsiteX14" fmla="*/ 2810933 w 3606800"/>
              <a:gd name="connsiteY14" fmla="*/ 674324 h 1106124"/>
              <a:gd name="connsiteX15" fmla="*/ 2937933 w 3606800"/>
              <a:gd name="connsiteY15" fmla="*/ 665858 h 1106124"/>
              <a:gd name="connsiteX16" fmla="*/ 3606800 w 3606800"/>
              <a:gd name="connsiteY16" fmla="*/ 648924 h 1106124"/>
              <a:gd name="connsiteX17" fmla="*/ 3606800 w 3606800"/>
              <a:gd name="connsiteY17" fmla="*/ 90124 h 1106124"/>
              <a:gd name="connsiteX18" fmla="*/ 1921933 w 3606800"/>
              <a:gd name="connsiteY18" fmla="*/ 225591 h 1106124"/>
              <a:gd name="connsiteX19" fmla="*/ 2167466 w 3606800"/>
              <a:gd name="connsiteY19" fmla="*/ 56258 h 1106124"/>
              <a:gd name="connsiteX20" fmla="*/ 245533 w 3606800"/>
              <a:gd name="connsiteY20" fmla="*/ 5458 h 1106124"/>
              <a:gd name="connsiteX21" fmla="*/ 0 w 3606800"/>
              <a:gd name="connsiteY21" fmla="*/ 174791 h 1106124"/>
              <a:gd name="connsiteX22" fmla="*/ 0 w 3606800"/>
              <a:gd name="connsiteY22" fmla="*/ 174791 h 1106124"/>
              <a:gd name="connsiteX23" fmla="*/ 406400 w 3606800"/>
              <a:gd name="connsiteY23" fmla="*/ 1106124 h 1106124"/>
              <a:gd name="connsiteX0" fmla="*/ 406400 w 3606800"/>
              <a:gd name="connsiteY0" fmla="*/ 1103384 h 1103384"/>
              <a:gd name="connsiteX1" fmla="*/ 406400 w 3606800"/>
              <a:gd name="connsiteY1" fmla="*/ 1103384 h 1103384"/>
              <a:gd name="connsiteX2" fmla="*/ 905933 w 3606800"/>
              <a:gd name="connsiteY2" fmla="*/ 1035651 h 1103384"/>
              <a:gd name="connsiteX3" fmla="*/ 1075266 w 3606800"/>
              <a:gd name="connsiteY3" fmla="*/ 993318 h 1103384"/>
              <a:gd name="connsiteX4" fmla="*/ 1456266 w 3606800"/>
              <a:gd name="connsiteY4" fmla="*/ 950984 h 1103384"/>
              <a:gd name="connsiteX5" fmla="*/ 1583266 w 3606800"/>
              <a:gd name="connsiteY5" fmla="*/ 934051 h 1103384"/>
              <a:gd name="connsiteX6" fmla="*/ 1701800 w 3606800"/>
              <a:gd name="connsiteY6" fmla="*/ 908651 h 1103384"/>
              <a:gd name="connsiteX7" fmla="*/ 1871133 w 3606800"/>
              <a:gd name="connsiteY7" fmla="*/ 874784 h 1103384"/>
              <a:gd name="connsiteX8" fmla="*/ 1930400 w 3606800"/>
              <a:gd name="connsiteY8" fmla="*/ 840918 h 1103384"/>
              <a:gd name="connsiteX9" fmla="*/ 1981200 w 3606800"/>
              <a:gd name="connsiteY9" fmla="*/ 815518 h 1103384"/>
              <a:gd name="connsiteX10" fmla="*/ 2057400 w 3606800"/>
              <a:gd name="connsiteY10" fmla="*/ 773184 h 1103384"/>
              <a:gd name="connsiteX11" fmla="*/ 2133600 w 3606800"/>
              <a:gd name="connsiteY11" fmla="*/ 764718 h 1103384"/>
              <a:gd name="connsiteX12" fmla="*/ 2379133 w 3606800"/>
              <a:gd name="connsiteY12" fmla="*/ 713918 h 1103384"/>
              <a:gd name="connsiteX13" fmla="*/ 2650066 w 3606800"/>
              <a:gd name="connsiteY13" fmla="*/ 688518 h 1103384"/>
              <a:gd name="connsiteX14" fmla="*/ 2810933 w 3606800"/>
              <a:gd name="connsiteY14" fmla="*/ 671584 h 1103384"/>
              <a:gd name="connsiteX15" fmla="*/ 2937933 w 3606800"/>
              <a:gd name="connsiteY15" fmla="*/ 663118 h 1103384"/>
              <a:gd name="connsiteX16" fmla="*/ 3606800 w 3606800"/>
              <a:gd name="connsiteY16" fmla="*/ 646184 h 1103384"/>
              <a:gd name="connsiteX17" fmla="*/ 3606800 w 3606800"/>
              <a:gd name="connsiteY17" fmla="*/ 87384 h 1103384"/>
              <a:gd name="connsiteX18" fmla="*/ 1921933 w 3606800"/>
              <a:gd name="connsiteY18" fmla="*/ 222851 h 1103384"/>
              <a:gd name="connsiteX19" fmla="*/ 2167466 w 3606800"/>
              <a:gd name="connsiteY19" fmla="*/ 53518 h 1103384"/>
              <a:gd name="connsiteX20" fmla="*/ 1397000 w 3606800"/>
              <a:gd name="connsiteY20" fmla="*/ 129718 h 1103384"/>
              <a:gd name="connsiteX21" fmla="*/ 245533 w 3606800"/>
              <a:gd name="connsiteY21" fmla="*/ 2718 h 1103384"/>
              <a:gd name="connsiteX22" fmla="*/ 0 w 3606800"/>
              <a:gd name="connsiteY22" fmla="*/ 172051 h 1103384"/>
              <a:gd name="connsiteX23" fmla="*/ 0 w 3606800"/>
              <a:gd name="connsiteY23" fmla="*/ 172051 h 1103384"/>
              <a:gd name="connsiteX24" fmla="*/ 406400 w 3606800"/>
              <a:gd name="connsiteY24" fmla="*/ 1103384 h 1103384"/>
              <a:gd name="connsiteX0" fmla="*/ 406400 w 3606800"/>
              <a:gd name="connsiteY0" fmla="*/ 1120054 h 1120054"/>
              <a:gd name="connsiteX1" fmla="*/ 406400 w 3606800"/>
              <a:gd name="connsiteY1" fmla="*/ 1120054 h 1120054"/>
              <a:gd name="connsiteX2" fmla="*/ 905933 w 3606800"/>
              <a:gd name="connsiteY2" fmla="*/ 1052321 h 1120054"/>
              <a:gd name="connsiteX3" fmla="*/ 1075266 w 3606800"/>
              <a:gd name="connsiteY3" fmla="*/ 1009988 h 1120054"/>
              <a:gd name="connsiteX4" fmla="*/ 1456266 w 3606800"/>
              <a:gd name="connsiteY4" fmla="*/ 967654 h 1120054"/>
              <a:gd name="connsiteX5" fmla="*/ 1583266 w 3606800"/>
              <a:gd name="connsiteY5" fmla="*/ 950721 h 1120054"/>
              <a:gd name="connsiteX6" fmla="*/ 1701800 w 3606800"/>
              <a:gd name="connsiteY6" fmla="*/ 925321 h 1120054"/>
              <a:gd name="connsiteX7" fmla="*/ 1871133 w 3606800"/>
              <a:gd name="connsiteY7" fmla="*/ 891454 h 1120054"/>
              <a:gd name="connsiteX8" fmla="*/ 1930400 w 3606800"/>
              <a:gd name="connsiteY8" fmla="*/ 857588 h 1120054"/>
              <a:gd name="connsiteX9" fmla="*/ 1981200 w 3606800"/>
              <a:gd name="connsiteY9" fmla="*/ 832188 h 1120054"/>
              <a:gd name="connsiteX10" fmla="*/ 2057400 w 3606800"/>
              <a:gd name="connsiteY10" fmla="*/ 789854 h 1120054"/>
              <a:gd name="connsiteX11" fmla="*/ 2133600 w 3606800"/>
              <a:gd name="connsiteY11" fmla="*/ 781388 h 1120054"/>
              <a:gd name="connsiteX12" fmla="*/ 2379133 w 3606800"/>
              <a:gd name="connsiteY12" fmla="*/ 730588 h 1120054"/>
              <a:gd name="connsiteX13" fmla="*/ 2650066 w 3606800"/>
              <a:gd name="connsiteY13" fmla="*/ 705188 h 1120054"/>
              <a:gd name="connsiteX14" fmla="*/ 2810933 w 3606800"/>
              <a:gd name="connsiteY14" fmla="*/ 688254 h 1120054"/>
              <a:gd name="connsiteX15" fmla="*/ 2937933 w 3606800"/>
              <a:gd name="connsiteY15" fmla="*/ 679788 h 1120054"/>
              <a:gd name="connsiteX16" fmla="*/ 3606800 w 3606800"/>
              <a:gd name="connsiteY16" fmla="*/ 662854 h 1120054"/>
              <a:gd name="connsiteX17" fmla="*/ 3606800 w 3606800"/>
              <a:gd name="connsiteY17" fmla="*/ 104054 h 1120054"/>
              <a:gd name="connsiteX18" fmla="*/ 1921933 w 3606800"/>
              <a:gd name="connsiteY18" fmla="*/ 239521 h 1120054"/>
              <a:gd name="connsiteX19" fmla="*/ 2167466 w 3606800"/>
              <a:gd name="connsiteY19" fmla="*/ 70188 h 1120054"/>
              <a:gd name="connsiteX20" fmla="*/ 1397000 w 3606800"/>
              <a:gd name="connsiteY20" fmla="*/ 146388 h 1120054"/>
              <a:gd name="connsiteX21" fmla="*/ 296333 w 3606800"/>
              <a:gd name="connsiteY21" fmla="*/ 2455 h 1120054"/>
              <a:gd name="connsiteX22" fmla="*/ 0 w 3606800"/>
              <a:gd name="connsiteY22" fmla="*/ 188721 h 1120054"/>
              <a:gd name="connsiteX23" fmla="*/ 0 w 3606800"/>
              <a:gd name="connsiteY23" fmla="*/ 188721 h 1120054"/>
              <a:gd name="connsiteX24" fmla="*/ 406400 w 3606800"/>
              <a:gd name="connsiteY24" fmla="*/ 1120054 h 1120054"/>
              <a:gd name="connsiteX0" fmla="*/ 406400 w 3606800"/>
              <a:gd name="connsiteY0" fmla="*/ 1125972 h 1125972"/>
              <a:gd name="connsiteX1" fmla="*/ 406400 w 3606800"/>
              <a:gd name="connsiteY1" fmla="*/ 1125972 h 1125972"/>
              <a:gd name="connsiteX2" fmla="*/ 905933 w 3606800"/>
              <a:gd name="connsiteY2" fmla="*/ 1058239 h 1125972"/>
              <a:gd name="connsiteX3" fmla="*/ 1075266 w 3606800"/>
              <a:gd name="connsiteY3" fmla="*/ 1015906 h 1125972"/>
              <a:gd name="connsiteX4" fmla="*/ 1456266 w 3606800"/>
              <a:gd name="connsiteY4" fmla="*/ 973572 h 1125972"/>
              <a:gd name="connsiteX5" fmla="*/ 1583266 w 3606800"/>
              <a:gd name="connsiteY5" fmla="*/ 956639 h 1125972"/>
              <a:gd name="connsiteX6" fmla="*/ 1701800 w 3606800"/>
              <a:gd name="connsiteY6" fmla="*/ 931239 h 1125972"/>
              <a:gd name="connsiteX7" fmla="*/ 1871133 w 3606800"/>
              <a:gd name="connsiteY7" fmla="*/ 897372 h 1125972"/>
              <a:gd name="connsiteX8" fmla="*/ 1930400 w 3606800"/>
              <a:gd name="connsiteY8" fmla="*/ 863506 h 1125972"/>
              <a:gd name="connsiteX9" fmla="*/ 1981200 w 3606800"/>
              <a:gd name="connsiteY9" fmla="*/ 838106 h 1125972"/>
              <a:gd name="connsiteX10" fmla="*/ 2057400 w 3606800"/>
              <a:gd name="connsiteY10" fmla="*/ 795772 h 1125972"/>
              <a:gd name="connsiteX11" fmla="*/ 2133600 w 3606800"/>
              <a:gd name="connsiteY11" fmla="*/ 787306 h 1125972"/>
              <a:gd name="connsiteX12" fmla="*/ 2379133 w 3606800"/>
              <a:gd name="connsiteY12" fmla="*/ 736506 h 1125972"/>
              <a:gd name="connsiteX13" fmla="*/ 2650066 w 3606800"/>
              <a:gd name="connsiteY13" fmla="*/ 711106 h 1125972"/>
              <a:gd name="connsiteX14" fmla="*/ 2810933 w 3606800"/>
              <a:gd name="connsiteY14" fmla="*/ 694172 h 1125972"/>
              <a:gd name="connsiteX15" fmla="*/ 2937933 w 3606800"/>
              <a:gd name="connsiteY15" fmla="*/ 685706 h 1125972"/>
              <a:gd name="connsiteX16" fmla="*/ 3606800 w 3606800"/>
              <a:gd name="connsiteY16" fmla="*/ 668772 h 1125972"/>
              <a:gd name="connsiteX17" fmla="*/ 3606800 w 3606800"/>
              <a:gd name="connsiteY17" fmla="*/ 109972 h 1125972"/>
              <a:gd name="connsiteX18" fmla="*/ 1921933 w 3606800"/>
              <a:gd name="connsiteY18" fmla="*/ 245439 h 1125972"/>
              <a:gd name="connsiteX19" fmla="*/ 2167466 w 3606800"/>
              <a:gd name="connsiteY19" fmla="*/ 76106 h 1125972"/>
              <a:gd name="connsiteX20" fmla="*/ 1397000 w 3606800"/>
              <a:gd name="connsiteY20" fmla="*/ 152306 h 1125972"/>
              <a:gd name="connsiteX21" fmla="*/ 296333 w 3606800"/>
              <a:gd name="connsiteY21" fmla="*/ 8373 h 1125972"/>
              <a:gd name="connsiteX22" fmla="*/ 0 w 3606800"/>
              <a:gd name="connsiteY22" fmla="*/ 194639 h 1125972"/>
              <a:gd name="connsiteX23" fmla="*/ 0 w 3606800"/>
              <a:gd name="connsiteY23" fmla="*/ 194639 h 1125972"/>
              <a:gd name="connsiteX24" fmla="*/ 406400 w 3606800"/>
              <a:gd name="connsiteY24" fmla="*/ 1125972 h 1125972"/>
              <a:gd name="connsiteX0" fmla="*/ 406400 w 3606800"/>
              <a:gd name="connsiteY0" fmla="*/ 1125972 h 1125972"/>
              <a:gd name="connsiteX1" fmla="*/ 406400 w 3606800"/>
              <a:gd name="connsiteY1" fmla="*/ 1125972 h 1125972"/>
              <a:gd name="connsiteX2" fmla="*/ 905933 w 3606800"/>
              <a:gd name="connsiteY2" fmla="*/ 1058239 h 1125972"/>
              <a:gd name="connsiteX3" fmla="*/ 1075266 w 3606800"/>
              <a:gd name="connsiteY3" fmla="*/ 1015906 h 1125972"/>
              <a:gd name="connsiteX4" fmla="*/ 1456266 w 3606800"/>
              <a:gd name="connsiteY4" fmla="*/ 973572 h 1125972"/>
              <a:gd name="connsiteX5" fmla="*/ 1583266 w 3606800"/>
              <a:gd name="connsiteY5" fmla="*/ 956639 h 1125972"/>
              <a:gd name="connsiteX6" fmla="*/ 1701800 w 3606800"/>
              <a:gd name="connsiteY6" fmla="*/ 931239 h 1125972"/>
              <a:gd name="connsiteX7" fmla="*/ 1871133 w 3606800"/>
              <a:gd name="connsiteY7" fmla="*/ 897372 h 1125972"/>
              <a:gd name="connsiteX8" fmla="*/ 1930400 w 3606800"/>
              <a:gd name="connsiteY8" fmla="*/ 863506 h 1125972"/>
              <a:gd name="connsiteX9" fmla="*/ 1981200 w 3606800"/>
              <a:gd name="connsiteY9" fmla="*/ 838106 h 1125972"/>
              <a:gd name="connsiteX10" fmla="*/ 2057400 w 3606800"/>
              <a:gd name="connsiteY10" fmla="*/ 795772 h 1125972"/>
              <a:gd name="connsiteX11" fmla="*/ 2133600 w 3606800"/>
              <a:gd name="connsiteY11" fmla="*/ 787306 h 1125972"/>
              <a:gd name="connsiteX12" fmla="*/ 2379133 w 3606800"/>
              <a:gd name="connsiteY12" fmla="*/ 736506 h 1125972"/>
              <a:gd name="connsiteX13" fmla="*/ 2650066 w 3606800"/>
              <a:gd name="connsiteY13" fmla="*/ 711106 h 1125972"/>
              <a:gd name="connsiteX14" fmla="*/ 2810933 w 3606800"/>
              <a:gd name="connsiteY14" fmla="*/ 694172 h 1125972"/>
              <a:gd name="connsiteX15" fmla="*/ 2937933 w 3606800"/>
              <a:gd name="connsiteY15" fmla="*/ 685706 h 1125972"/>
              <a:gd name="connsiteX16" fmla="*/ 3606800 w 3606800"/>
              <a:gd name="connsiteY16" fmla="*/ 668772 h 1125972"/>
              <a:gd name="connsiteX17" fmla="*/ 3606800 w 3606800"/>
              <a:gd name="connsiteY17" fmla="*/ 109972 h 1125972"/>
              <a:gd name="connsiteX18" fmla="*/ 2658533 w 3606800"/>
              <a:gd name="connsiteY18" fmla="*/ 109972 h 1125972"/>
              <a:gd name="connsiteX19" fmla="*/ 1921933 w 3606800"/>
              <a:gd name="connsiteY19" fmla="*/ 245439 h 1125972"/>
              <a:gd name="connsiteX20" fmla="*/ 2167466 w 3606800"/>
              <a:gd name="connsiteY20" fmla="*/ 76106 h 1125972"/>
              <a:gd name="connsiteX21" fmla="*/ 1397000 w 3606800"/>
              <a:gd name="connsiteY21" fmla="*/ 152306 h 1125972"/>
              <a:gd name="connsiteX22" fmla="*/ 296333 w 3606800"/>
              <a:gd name="connsiteY22" fmla="*/ 8373 h 1125972"/>
              <a:gd name="connsiteX23" fmla="*/ 0 w 3606800"/>
              <a:gd name="connsiteY23" fmla="*/ 194639 h 1125972"/>
              <a:gd name="connsiteX24" fmla="*/ 0 w 3606800"/>
              <a:gd name="connsiteY24" fmla="*/ 194639 h 1125972"/>
              <a:gd name="connsiteX25" fmla="*/ 406400 w 3606800"/>
              <a:gd name="connsiteY25" fmla="*/ 1125972 h 1125972"/>
              <a:gd name="connsiteX0" fmla="*/ 406400 w 3606800"/>
              <a:gd name="connsiteY0" fmla="*/ 1069802 h 1069802"/>
              <a:gd name="connsiteX1" fmla="*/ 406400 w 3606800"/>
              <a:gd name="connsiteY1" fmla="*/ 1069802 h 1069802"/>
              <a:gd name="connsiteX2" fmla="*/ 905933 w 3606800"/>
              <a:gd name="connsiteY2" fmla="*/ 1002069 h 1069802"/>
              <a:gd name="connsiteX3" fmla="*/ 1075266 w 3606800"/>
              <a:gd name="connsiteY3" fmla="*/ 959736 h 1069802"/>
              <a:gd name="connsiteX4" fmla="*/ 1456266 w 3606800"/>
              <a:gd name="connsiteY4" fmla="*/ 917402 h 1069802"/>
              <a:gd name="connsiteX5" fmla="*/ 1583266 w 3606800"/>
              <a:gd name="connsiteY5" fmla="*/ 900469 h 1069802"/>
              <a:gd name="connsiteX6" fmla="*/ 1701800 w 3606800"/>
              <a:gd name="connsiteY6" fmla="*/ 875069 h 1069802"/>
              <a:gd name="connsiteX7" fmla="*/ 1871133 w 3606800"/>
              <a:gd name="connsiteY7" fmla="*/ 841202 h 1069802"/>
              <a:gd name="connsiteX8" fmla="*/ 1930400 w 3606800"/>
              <a:gd name="connsiteY8" fmla="*/ 807336 h 1069802"/>
              <a:gd name="connsiteX9" fmla="*/ 1981200 w 3606800"/>
              <a:gd name="connsiteY9" fmla="*/ 781936 h 1069802"/>
              <a:gd name="connsiteX10" fmla="*/ 2057400 w 3606800"/>
              <a:gd name="connsiteY10" fmla="*/ 739602 h 1069802"/>
              <a:gd name="connsiteX11" fmla="*/ 2133600 w 3606800"/>
              <a:gd name="connsiteY11" fmla="*/ 731136 h 1069802"/>
              <a:gd name="connsiteX12" fmla="*/ 2379133 w 3606800"/>
              <a:gd name="connsiteY12" fmla="*/ 680336 h 1069802"/>
              <a:gd name="connsiteX13" fmla="*/ 2650066 w 3606800"/>
              <a:gd name="connsiteY13" fmla="*/ 654936 h 1069802"/>
              <a:gd name="connsiteX14" fmla="*/ 2810933 w 3606800"/>
              <a:gd name="connsiteY14" fmla="*/ 638002 h 1069802"/>
              <a:gd name="connsiteX15" fmla="*/ 2937933 w 3606800"/>
              <a:gd name="connsiteY15" fmla="*/ 629536 h 1069802"/>
              <a:gd name="connsiteX16" fmla="*/ 3606800 w 3606800"/>
              <a:gd name="connsiteY16" fmla="*/ 612602 h 1069802"/>
              <a:gd name="connsiteX17" fmla="*/ 3606800 w 3606800"/>
              <a:gd name="connsiteY17" fmla="*/ 53802 h 1069802"/>
              <a:gd name="connsiteX18" fmla="*/ 2658533 w 3606800"/>
              <a:gd name="connsiteY18" fmla="*/ 53802 h 1069802"/>
              <a:gd name="connsiteX19" fmla="*/ 1921933 w 3606800"/>
              <a:gd name="connsiteY19" fmla="*/ 189269 h 1069802"/>
              <a:gd name="connsiteX20" fmla="*/ 2167466 w 3606800"/>
              <a:gd name="connsiteY20" fmla="*/ 19936 h 1069802"/>
              <a:gd name="connsiteX21" fmla="*/ 1397000 w 3606800"/>
              <a:gd name="connsiteY21" fmla="*/ 96136 h 1069802"/>
              <a:gd name="connsiteX22" fmla="*/ 296333 w 3606800"/>
              <a:gd name="connsiteY22" fmla="*/ 11470 h 1069802"/>
              <a:gd name="connsiteX23" fmla="*/ 0 w 3606800"/>
              <a:gd name="connsiteY23" fmla="*/ 138469 h 1069802"/>
              <a:gd name="connsiteX24" fmla="*/ 0 w 3606800"/>
              <a:gd name="connsiteY24" fmla="*/ 138469 h 1069802"/>
              <a:gd name="connsiteX25" fmla="*/ 406400 w 3606800"/>
              <a:gd name="connsiteY25" fmla="*/ 1069802 h 1069802"/>
              <a:gd name="connsiteX0" fmla="*/ 406400 w 3606800"/>
              <a:gd name="connsiteY0" fmla="*/ 1060098 h 1060098"/>
              <a:gd name="connsiteX1" fmla="*/ 406400 w 3606800"/>
              <a:gd name="connsiteY1" fmla="*/ 1060098 h 1060098"/>
              <a:gd name="connsiteX2" fmla="*/ 905933 w 3606800"/>
              <a:gd name="connsiteY2" fmla="*/ 992365 h 1060098"/>
              <a:gd name="connsiteX3" fmla="*/ 1075266 w 3606800"/>
              <a:gd name="connsiteY3" fmla="*/ 950032 h 1060098"/>
              <a:gd name="connsiteX4" fmla="*/ 1456266 w 3606800"/>
              <a:gd name="connsiteY4" fmla="*/ 907698 h 1060098"/>
              <a:gd name="connsiteX5" fmla="*/ 1583266 w 3606800"/>
              <a:gd name="connsiteY5" fmla="*/ 890765 h 1060098"/>
              <a:gd name="connsiteX6" fmla="*/ 1701800 w 3606800"/>
              <a:gd name="connsiteY6" fmla="*/ 865365 h 1060098"/>
              <a:gd name="connsiteX7" fmla="*/ 1871133 w 3606800"/>
              <a:gd name="connsiteY7" fmla="*/ 831498 h 1060098"/>
              <a:gd name="connsiteX8" fmla="*/ 1930400 w 3606800"/>
              <a:gd name="connsiteY8" fmla="*/ 797632 h 1060098"/>
              <a:gd name="connsiteX9" fmla="*/ 1981200 w 3606800"/>
              <a:gd name="connsiteY9" fmla="*/ 772232 h 1060098"/>
              <a:gd name="connsiteX10" fmla="*/ 2057400 w 3606800"/>
              <a:gd name="connsiteY10" fmla="*/ 729898 h 1060098"/>
              <a:gd name="connsiteX11" fmla="*/ 2133600 w 3606800"/>
              <a:gd name="connsiteY11" fmla="*/ 721432 h 1060098"/>
              <a:gd name="connsiteX12" fmla="*/ 2379133 w 3606800"/>
              <a:gd name="connsiteY12" fmla="*/ 670632 h 1060098"/>
              <a:gd name="connsiteX13" fmla="*/ 2650066 w 3606800"/>
              <a:gd name="connsiteY13" fmla="*/ 645232 h 1060098"/>
              <a:gd name="connsiteX14" fmla="*/ 2810933 w 3606800"/>
              <a:gd name="connsiteY14" fmla="*/ 628298 h 1060098"/>
              <a:gd name="connsiteX15" fmla="*/ 2937933 w 3606800"/>
              <a:gd name="connsiteY15" fmla="*/ 619832 h 1060098"/>
              <a:gd name="connsiteX16" fmla="*/ 3606800 w 3606800"/>
              <a:gd name="connsiteY16" fmla="*/ 602898 h 1060098"/>
              <a:gd name="connsiteX17" fmla="*/ 3606800 w 3606800"/>
              <a:gd name="connsiteY17" fmla="*/ 44098 h 1060098"/>
              <a:gd name="connsiteX18" fmla="*/ 2658533 w 3606800"/>
              <a:gd name="connsiteY18" fmla="*/ 44098 h 1060098"/>
              <a:gd name="connsiteX19" fmla="*/ 1921933 w 3606800"/>
              <a:gd name="connsiteY19" fmla="*/ 179565 h 1060098"/>
              <a:gd name="connsiteX20" fmla="*/ 2167466 w 3606800"/>
              <a:gd name="connsiteY20" fmla="*/ 10232 h 1060098"/>
              <a:gd name="connsiteX21" fmla="*/ 1397000 w 3606800"/>
              <a:gd name="connsiteY21" fmla="*/ 86432 h 1060098"/>
              <a:gd name="connsiteX22" fmla="*/ 296333 w 3606800"/>
              <a:gd name="connsiteY22" fmla="*/ 1766 h 1060098"/>
              <a:gd name="connsiteX23" fmla="*/ 0 w 3606800"/>
              <a:gd name="connsiteY23" fmla="*/ 128765 h 1060098"/>
              <a:gd name="connsiteX24" fmla="*/ 0 w 3606800"/>
              <a:gd name="connsiteY24" fmla="*/ 128765 h 1060098"/>
              <a:gd name="connsiteX25" fmla="*/ 406400 w 3606800"/>
              <a:gd name="connsiteY25" fmla="*/ 1060098 h 1060098"/>
              <a:gd name="connsiteX0" fmla="*/ 406400 w 3606800"/>
              <a:gd name="connsiteY0" fmla="*/ 1060098 h 1060098"/>
              <a:gd name="connsiteX1" fmla="*/ 406400 w 3606800"/>
              <a:gd name="connsiteY1" fmla="*/ 1060098 h 1060098"/>
              <a:gd name="connsiteX2" fmla="*/ 905933 w 3606800"/>
              <a:gd name="connsiteY2" fmla="*/ 992365 h 1060098"/>
              <a:gd name="connsiteX3" fmla="*/ 1075266 w 3606800"/>
              <a:gd name="connsiteY3" fmla="*/ 950032 h 1060098"/>
              <a:gd name="connsiteX4" fmla="*/ 1456266 w 3606800"/>
              <a:gd name="connsiteY4" fmla="*/ 907698 h 1060098"/>
              <a:gd name="connsiteX5" fmla="*/ 1583266 w 3606800"/>
              <a:gd name="connsiteY5" fmla="*/ 890765 h 1060098"/>
              <a:gd name="connsiteX6" fmla="*/ 1701800 w 3606800"/>
              <a:gd name="connsiteY6" fmla="*/ 865365 h 1060098"/>
              <a:gd name="connsiteX7" fmla="*/ 1871133 w 3606800"/>
              <a:gd name="connsiteY7" fmla="*/ 831498 h 1060098"/>
              <a:gd name="connsiteX8" fmla="*/ 1930400 w 3606800"/>
              <a:gd name="connsiteY8" fmla="*/ 797632 h 1060098"/>
              <a:gd name="connsiteX9" fmla="*/ 1981200 w 3606800"/>
              <a:gd name="connsiteY9" fmla="*/ 772232 h 1060098"/>
              <a:gd name="connsiteX10" fmla="*/ 2057400 w 3606800"/>
              <a:gd name="connsiteY10" fmla="*/ 729898 h 1060098"/>
              <a:gd name="connsiteX11" fmla="*/ 2133600 w 3606800"/>
              <a:gd name="connsiteY11" fmla="*/ 721432 h 1060098"/>
              <a:gd name="connsiteX12" fmla="*/ 2379133 w 3606800"/>
              <a:gd name="connsiteY12" fmla="*/ 670632 h 1060098"/>
              <a:gd name="connsiteX13" fmla="*/ 2650066 w 3606800"/>
              <a:gd name="connsiteY13" fmla="*/ 645232 h 1060098"/>
              <a:gd name="connsiteX14" fmla="*/ 2810933 w 3606800"/>
              <a:gd name="connsiteY14" fmla="*/ 628298 h 1060098"/>
              <a:gd name="connsiteX15" fmla="*/ 2937933 w 3606800"/>
              <a:gd name="connsiteY15" fmla="*/ 619832 h 1060098"/>
              <a:gd name="connsiteX16" fmla="*/ 3606800 w 3606800"/>
              <a:gd name="connsiteY16" fmla="*/ 602898 h 1060098"/>
              <a:gd name="connsiteX17" fmla="*/ 3606800 w 3606800"/>
              <a:gd name="connsiteY17" fmla="*/ 44098 h 1060098"/>
              <a:gd name="connsiteX18" fmla="*/ 2658533 w 3606800"/>
              <a:gd name="connsiteY18" fmla="*/ 44098 h 1060098"/>
              <a:gd name="connsiteX19" fmla="*/ 1921933 w 3606800"/>
              <a:gd name="connsiteY19" fmla="*/ 179565 h 1060098"/>
              <a:gd name="connsiteX20" fmla="*/ 2167466 w 3606800"/>
              <a:gd name="connsiteY20" fmla="*/ 10232 h 1060098"/>
              <a:gd name="connsiteX21" fmla="*/ 1397000 w 3606800"/>
              <a:gd name="connsiteY21" fmla="*/ 86432 h 1060098"/>
              <a:gd name="connsiteX22" fmla="*/ 296333 w 3606800"/>
              <a:gd name="connsiteY22" fmla="*/ 1766 h 1060098"/>
              <a:gd name="connsiteX23" fmla="*/ 0 w 3606800"/>
              <a:gd name="connsiteY23" fmla="*/ 128765 h 1060098"/>
              <a:gd name="connsiteX24" fmla="*/ 0 w 3606800"/>
              <a:gd name="connsiteY24" fmla="*/ 117879 h 1060098"/>
              <a:gd name="connsiteX25" fmla="*/ 406400 w 3606800"/>
              <a:gd name="connsiteY25" fmla="*/ 1060098 h 1060098"/>
              <a:gd name="connsiteX0" fmla="*/ 406400 w 3606800"/>
              <a:gd name="connsiteY0" fmla="*/ 1060098 h 1060098"/>
              <a:gd name="connsiteX1" fmla="*/ 406400 w 3606800"/>
              <a:gd name="connsiteY1" fmla="*/ 1060098 h 1060098"/>
              <a:gd name="connsiteX2" fmla="*/ 905933 w 3606800"/>
              <a:gd name="connsiteY2" fmla="*/ 992365 h 1060098"/>
              <a:gd name="connsiteX3" fmla="*/ 1075266 w 3606800"/>
              <a:gd name="connsiteY3" fmla="*/ 950032 h 1060098"/>
              <a:gd name="connsiteX4" fmla="*/ 1456266 w 3606800"/>
              <a:gd name="connsiteY4" fmla="*/ 907698 h 1060098"/>
              <a:gd name="connsiteX5" fmla="*/ 1583266 w 3606800"/>
              <a:gd name="connsiteY5" fmla="*/ 890765 h 1060098"/>
              <a:gd name="connsiteX6" fmla="*/ 1701800 w 3606800"/>
              <a:gd name="connsiteY6" fmla="*/ 865365 h 1060098"/>
              <a:gd name="connsiteX7" fmla="*/ 1871133 w 3606800"/>
              <a:gd name="connsiteY7" fmla="*/ 831498 h 1060098"/>
              <a:gd name="connsiteX8" fmla="*/ 1930400 w 3606800"/>
              <a:gd name="connsiteY8" fmla="*/ 797632 h 1060098"/>
              <a:gd name="connsiteX9" fmla="*/ 1981200 w 3606800"/>
              <a:gd name="connsiteY9" fmla="*/ 772232 h 1060098"/>
              <a:gd name="connsiteX10" fmla="*/ 2057400 w 3606800"/>
              <a:gd name="connsiteY10" fmla="*/ 729898 h 1060098"/>
              <a:gd name="connsiteX11" fmla="*/ 2133600 w 3606800"/>
              <a:gd name="connsiteY11" fmla="*/ 721432 h 1060098"/>
              <a:gd name="connsiteX12" fmla="*/ 2379133 w 3606800"/>
              <a:gd name="connsiteY12" fmla="*/ 670632 h 1060098"/>
              <a:gd name="connsiteX13" fmla="*/ 2650066 w 3606800"/>
              <a:gd name="connsiteY13" fmla="*/ 645232 h 1060098"/>
              <a:gd name="connsiteX14" fmla="*/ 2810933 w 3606800"/>
              <a:gd name="connsiteY14" fmla="*/ 628298 h 1060098"/>
              <a:gd name="connsiteX15" fmla="*/ 2937933 w 3606800"/>
              <a:gd name="connsiteY15" fmla="*/ 619832 h 1060098"/>
              <a:gd name="connsiteX16" fmla="*/ 3606800 w 3606800"/>
              <a:gd name="connsiteY16" fmla="*/ 602898 h 1060098"/>
              <a:gd name="connsiteX17" fmla="*/ 3606800 w 3606800"/>
              <a:gd name="connsiteY17" fmla="*/ 44098 h 1060098"/>
              <a:gd name="connsiteX18" fmla="*/ 2658533 w 3606800"/>
              <a:gd name="connsiteY18" fmla="*/ 44098 h 1060098"/>
              <a:gd name="connsiteX19" fmla="*/ 1921933 w 3606800"/>
              <a:gd name="connsiteY19" fmla="*/ 179565 h 1060098"/>
              <a:gd name="connsiteX20" fmla="*/ 2167466 w 3606800"/>
              <a:gd name="connsiteY20" fmla="*/ 10232 h 1060098"/>
              <a:gd name="connsiteX21" fmla="*/ 1397000 w 3606800"/>
              <a:gd name="connsiteY21" fmla="*/ 86432 h 1060098"/>
              <a:gd name="connsiteX22" fmla="*/ 296333 w 3606800"/>
              <a:gd name="connsiteY22" fmla="*/ 1766 h 1060098"/>
              <a:gd name="connsiteX23" fmla="*/ 0 w 3606800"/>
              <a:gd name="connsiteY23" fmla="*/ 128765 h 1060098"/>
              <a:gd name="connsiteX24" fmla="*/ 0 w 3606800"/>
              <a:gd name="connsiteY24" fmla="*/ 129602 h 1060098"/>
              <a:gd name="connsiteX25" fmla="*/ 406400 w 3606800"/>
              <a:gd name="connsiteY25" fmla="*/ 1060098 h 1060098"/>
              <a:gd name="connsiteX0" fmla="*/ 406400 w 3606800"/>
              <a:gd name="connsiteY0" fmla="*/ 1060098 h 1060098"/>
              <a:gd name="connsiteX1" fmla="*/ 406400 w 3606800"/>
              <a:gd name="connsiteY1" fmla="*/ 1060098 h 1060098"/>
              <a:gd name="connsiteX2" fmla="*/ 905933 w 3606800"/>
              <a:gd name="connsiteY2" fmla="*/ 992365 h 1060098"/>
              <a:gd name="connsiteX3" fmla="*/ 1075266 w 3606800"/>
              <a:gd name="connsiteY3" fmla="*/ 950032 h 1060098"/>
              <a:gd name="connsiteX4" fmla="*/ 1456266 w 3606800"/>
              <a:gd name="connsiteY4" fmla="*/ 907698 h 1060098"/>
              <a:gd name="connsiteX5" fmla="*/ 1583266 w 3606800"/>
              <a:gd name="connsiteY5" fmla="*/ 890765 h 1060098"/>
              <a:gd name="connsiteX6" fmla="*/ 1701800 w 3606800"/>
              <a:gd name="connsiteY6" fmla="*/ 865365 h 1060098"/>
              <a:gd name="connsiteX7" fmla="*/ 1871133 w 3606800"/>
              <a:gd name="connsiteY7" fmla="*/ 831498 h 1060098"/>
              <a:gd name="connsiteX8" fmla="*/ 1930400 w 3606800"/>
              <a:gd name="connsiteY8" fmla="*/ 797632 h 1060098"/>
              <a:gd name="connsiteX9" fmla="*/ 1981200 w 3606800"/>
              <a:gd name="connsiteY9" fmla="*/ 772232 h 1060098"/>
              <a:gd name="connsiteX10" fmla="*/ 2057400 w 3606800"/>
              <a:gd name="connsiteY10" fmla="*/ 729898 h 1060098"/>
              <a:gd name="connsiteX11" fmla="*/ 2133600 w 3606800"/>
              <a:gd name="connsiteY11" fmla="*/ 721432 h 1060098"/>
              <a:gd name="connsiteX12" fmla="*/ 2379133 w 3606800"/>
              <a:gd name="connsiteY12" fmla="*/ 670632 h 1060098"/>
              <a:gd name="connsiteX13" fmla="*/ 2650066 w 3606800"/>
              <a:gd name="connsiteY13" fmla="*/ 645232 h 1060098"/>
              <a:gd name="connsiteX14" fmla="*/ 2810933 w 3606800"/>
              <a:gd name="connsiteY14" fmla="*/ 628298 h 1060098"/>
              <a:gd name="connsiteX15" fmla="*/ 2937933 w 3606800"/>
              <a:gd name="connsiteY15" fmla="*/ 619832 h 1060098"/>
              <a:gd name="connsiteX16" fmla="*/ 3606800 w 3606800"/>
              <a:gd name="connsiteY16" fmla="*/ 602898 h 1060098"/>
              <a:gd name="connsiteX17" fmla="*/ 3606800 w 3606800"/>
              <a:gd name="connsiteY17" fmla="*/ 44098 h 1060098"/>
              <a:gd name="connsiteX18" fmla="*/ 2658533 w 3606800"/>
              <a:gd name="connsiteY18" fmla="*/ 44098 h 1060098"/>
              <a:gd name="connsiteX19" fmla="*/ 1921933 w 3606800"/>
              <a:gd name="connsiteY19" fmla="*/ 179565 h 1060098"/>
              <a:gd name="connsiteX20" fmla="*/ 2167466 w 3606800"/>
              <a:gd name="connsiteY20" fmla="*/ 10232 h 1060098"/>
              <a:gd name="connsiteX21" fmla="*/ 1397000 w 3606800"/>
              <a:gd name="connsiteY21" fmla="*/ 86432 h 1060098"/>
              <a:gd name="connsiteX22" fmla="*/ 296333 w 3606800"/>
              <a:gd name="connsiteY22" fmla="*/ 1766 h 1060098"/>
              <a:gd name="connsiteX23" fmla="*/ 0 w 3606800"/>
              <a:gd name="connsiteY23" fmla="*/ 128765 h 1060098"/>
              <a:gd name="connsiteX24" fmla="*/ 11723 w 3606800"/>
              <a:gd name="connsiteY24" fmla="*/ 129602 h 1060098"/>
              <a:gd name="connsiteX25" fmla="*/ 406400 w 3606800"/>
              <a:gd name="connsiteY25" fmla="*/ 1060098 h 1060098"/>
              <a:gd name="connsiteX0" fmla="*/ 394677 w 3595077"/>
              <a:gd name="connsiteY0" fmla="*/ 1060098 h 1060098"/>
              <a:gd name="connsiteX1" fmla="*/ 394677 w 3595077"/>
              <a:gd name="connsiteY1" fmla="*/ 1060098 h 1060098"/>
              <a:gd name="connsiteX2" fmla="*/ 894210 w 3595077"/>
              <a:gd name="connsiteY2" fmla="*/ 992365 h 1060098"/>
              <a:gd name="connsiteX3" fmla="*/ 1063543 w 3595077"/>
              <a:gd name="connsiteY3" fmla="*/ 950032 h 1060098"/>
              <a:gd name="connsiteX4" fmla="*/ 1444543 w 3595077"/>
              <a:gd name="connsiteY4" fmla="*/ 907698 h 1060098"/>
              <a:gd name="connsiteX5" fmla="*/ 1571543 w 3595077"/>
              <a:gd name="connsiteY5" fmla="*/ 890765 h 1060098"/>
              <a:gd name="connsiteX6" fmla="*/ 1690077 w 3595077"/>
              <a:gd name="connsiteY6" fmla="*/ 865365 h 1060098"/>
              <a:gd name="connsiteX7" fmla="*/ 1859410 w 3595077"/>
              <a:gd name="connsiteY7" fmla="*/ 831498 h 1060098"/>
              <a:gd name="connsiteX8" fmla="*/ 1918677 w 3595077"/>
              <a:gd name="connsiteY8" fmla="*/ 797632 h 1060098"/>
              <a:gd name="connsiteX9" fmla="*/ 1969477 w 3595077"/>
              <a:gd name="connsiteY9" fmla="*/ 772232 h 1060098"/>
              <a:gd name="connsiteX10" fmla="*/ 2045677 w 3595077"/>
              <a:gd name="connsiteY10" fmla="*/ 729898 h 1060098"/>
              <a:gd name="connsiteX11" fmla="*/ 2121877 w 3595077"/>
              <a:gd name="connsiteY11" fmla="*/ 721432 h 1060098"/>
              <a:gd name="connsiteX12" fmla="*/ 2367410 w 3595077"/>
              <a:gd name="connsiteY12" fmla="*/ 670632 h 1060098"/>
              <a:gd name="connsiteX13" fmla="*/ 2638343 w 3595077"/>
              <a:gd name="connsiteY13" fmla="*/ 645232 h 1060098"/>
              <a:gd name="connsiteX14" fmla="*/ 2799210 w 3595077"/>
              <a:gd name="connsiteY14" fmla="*/ 628298 h 1060098"/>
              <a:gd name="connsiteX15" fmla="*/ 2926210 w 3595077"/>
              <a:gd name="connsiteY15" fmla="*/ 619832 h 1060098"/>
              <a:gd name="connsiteX16" fmla="*/ 3595077 w 3595077"/>
              <a:gd name="connsiteY16" fmla="*/ 602898 h 1060098"/>
              <a:gd name="connsiteX17" fmla="*/ 3595077 w 3595077"/>
              <a:gd name="connsiteY17" fmla="*/ 44098 h 1060098"/>
              <a:gd name="connsiteX18" fmla="*/ 2646810 w 3595077"/>
              <a:gd name="connsiteY18" fmla="*/ 44098 h 1060098"/>
              <a:gd name="connsiteX19" fmla="*/ 1910210 w 3595077"/>
              <a:gd name="connsiteY19" fmla="*/ 179565 h 1060098"/>
              <a:gd name="connsiteX20" fmla="*/ 2155743 w 3595077"/>
              <a:gd name="connsiteY20" fmla="*/ 10232 h 1060098"/>
              <a:gd name="connsiteX21" fmla="*/ 1385277 w 3595077"/>
              <a:gd name="connsiteY21" fmla="*/ 86432 h 1060098"/>
              <a:gd name="connsiteX22" fmla="*/ 284610 w 3595077"/>
              <a:gd name="connsiteY22" fmla="*/ 1766 h 1060098"/>
              <a:gd name="connsiteX23" fmla="*/ 0 w 3595077"/>
              <a:gd name="connsiteY23" fmla="*/ 128765 h 1060098"/>
              <a:gd name="connsiteX24" fmla="*/ 0 w 3595077"/>
              <a:gd name="connsiteY24" fmla="*/ 129602 h 1060098"/>
              <a:gd name="connsiteX25" fmla="*/ 394677 w 3595077"/>
              <a:gd name="connsiteY25" fmla="*/ 1060098 h 1060098"/>
              <a:gd name="connsiteX0" fmla="*/ 394677 w 3604042"/>
              <a:gd name="connsiteY0" fmla="*/ 1060098 h 1060098"/>
              <a:gd name="connsiteX1" fmla="*/ 394677 w 3604042"/>
              <a:gd name="connsiteY1" fmla="*/ 1060098 h 1060098"/>
              <a:gd name="connsiteX2" fmla="*/ 894210 w 3604042"/>
              <a:gd name="connsiteY2" fmla="*/ 992365 h 1060098"/>
              <a:gd name="connsiteX3" fmla="*/ 1063543 w 3604042"/>
              <a:gd name="connsiteY3" fmla="*/ 950032 h 1060098"/>
              <a:gd name="connsiteX4" fmla="*/ 1444543 w 3604042"/>
              <a:gd name="connsiteY4" fmla="*/ 907698 h 1060098"/>
              <a:gd name="connsiteX5" fmla="*/ 1571543 w 3604042"/>
              <a:gd name="connsiteY5" fmla="*/ 890765 h 1060098"/>
              <a:gd name="connsiteX6" fmla="*/ 1690077 w 3604042"/>
              <a:gd name="connsiteY6" fmla="*/ 865365 h 1060098"/>
              <a:gd name="connsiteX7" fmla="*/ 1859410 w 3604042"/>
              <a:gd name="connsiteY7" fmla="*/ 831498 h 1060098"/>
              <a:gd name="connsiteX8" fmla="*/ 1918677 w 3604042"/>
              <a:gd name="connsiteY8" fmla="*/ 797632 h 1060098"/>
              <a:gd name="connsiteX9" fmla="*/ 1969477 w 3604042"/>
              <a:gd name="connsiteY9" fmla="*/ 772232 h 1060098"/>
              <a:gd name="connsiteX10" fmla="*/ 2045677 w 3604042"/>
              <a:gd name="connsiteY10" fmla="*/ 729898 h 1060098"/>
              <a:gd name="connsiteX11" fmla="*/ 2121877 w 3604042"/>
              <a:gd name="connsiteY11" fmla="*/ 721432 h 1060098"/>
              <a:gd name="connsiteX12" fmla="*/ 2367410 w 3604042"/>
              <a:gd name="connsiteY12" fmla="*/ 670632 h 1060098"/>
              <a:gd name="connsiteX13" fmla="*/ 2638343 w 3604042"/>
              <a:gd name="connsiteY13" fmla="*/ 645232 h 1060098"/>
              <a:gd name="connsiteX14" fmla="*/ 2799210 w 3604042"/>
              <a:gd name="connsiteY14" fmla="*/ 628298 h 1060098"/>
              <a:gd name="connsiteX15" fmla="*/ 2926210 w 3604042"/>
              <a:gd name="connsiteY15" fmla="*/ 619832 h 1060098"/>
              <a:gd name="connsiteX16" fmla="*/ 3595077 w 3604042"/>
              <a:gd name="connsiteY16" fmla="*/ 602898 h 1060098"/>
              <a:gd name="connsiteX17" fmla="*/ 3604042 w 3604042"/>
              <a:gd name="connsiteY17" fmla="*/ 44098 h 1060098"/>
              <a:gd name="connsiteX18" fmla="*/ 2646810 w 3604042"/>
              <a:gd name="connsiteY18" fmla="*/ 44098 h 1060098"/>
              <a:gd name="connsiteX19" fmla="*/ 1910210 w 3604042"/>
              <a:gd name="connsiteY19" fmla="*/ 179565 h 1060098"/>
              <a:gd name="connsiteX20" fmla="*/ 2155743 w 3604042"/>
              <a:gd name="connsiteY20" fmla="*/ 10232 h 1060098"/>
              <a:gd name="connsiteX21" fmla="*/ 1385277 w 3604042"/>
              <a:gd name="connsiteY21" fmla="*/ 86432 h 1060098"/>
              <a:gd name="connsiteX22" fmla="*/ 284610 w 3604042"/>
              <a:gd name="connsiteY22" fmla="*/ 1766 h 1060098"/>
              <a:gd name="connsiteX23" fmla="*/ 0 w 3604042"/>
              <a:gd name="connsiteY23" fmla="*/ 128765 h 1060098"/>
              <a:gd name="connsiteX24" fmla="*/ 0 w 3604042"/>
              <a:gd name="connsiteY24" fmla="*/ 129602 h 1060098"/>
              <a:gd name="connsiteX25" fmla="*/ 394677 w 3604042"/>
              <a:gd name="connsiteY25" fmla="*/ 1060098 h 1060098"/>
              <a:gd name="connsiteX0" fmla="*/ 394677 w 3604042"/>
              <a:gd name="connsiteY0" fmla="*/ 1060098 h 1060098"/>
              <a:gd name="connsiteX1" fmla="*/ 394677 w 3604042"/>
              <a:gd name="connsiteY1" fmla="*/ 1060098 h 1060098"/>
              <a:gd name="connsiteX2" fmla="*/ 894210 w 3604042"/>
              <a:gd name="connsiteY2" fmla="*/ 992365 h 1060098"/>
              <a:gd name="connsiteX3" fmla="*/ 1063543 w 3604042"/>
              <a:gd name="connsiteY3" fmla="*/ 950032 h 1060098"/>
              <a:gd name="connsiteX4" fmla="*/ 1444543 w 3604042"/>
              <a:gd name="connsiteY4" fmla="*/ 907698 h 1060098"/>
              <a:gd name="connsiteX5" fmla="*/ 1571543 w 3604042"/>
              <a:gd name="connsiteY5" fmla="*/ 890765 h 1060098"/>
              <a:gd name="connsiteX6" fmla="*/ 1690077 w 3604042"/>
              <a:gd name="connsiteY6" fmla="*/ 865365 h 1060098"/>
              <a:gd name="connsiteX7" fmla="*/ 1859410 w 3604042"/>
              <a:gd name="connsiteY7" fmla="*/ 831498 h 1060098"/>
              <a:gd name="connsiteX8" fmla="*/ 1918677 w 3604042"/>
              <a:gd name="connsiteY8" fmla="*/ 797632 h 1060098"/>
              <a:gd name="connsiteX9" fmla="*/ 1969477 w 3604042"/>
              <a:gd name="connsiteY9" fmla="*/ 772232 h 1060098"/>
              <a:gd name="connsiteX10" fmla="*/ 2045677 w 3604042"/>
              <a:gd name="connsiteY10" fmla="*/ 729898 h 1060098"/>
              <a:gd name="connsiteX11" fmla="*/ 2121877 w 3604042"/>
              <a:gd name="connsiteY11" fmla="*/ 721432 h 1060098"/>
              <a:gd name="connsiteX12" fmla="*/ 2367410 w 3604042"/>
              <a:gd name="connsiteY12" fmla="*/ 670632 h 1060098"/>
              <a:gd name="connsiteX13" fmla="*/ 2638343 w 3604042"/>
              <a:gd name="connsiteY13" fmla="*/ 645232 h 1060098"/>
              <a:gd name="connsiteX14" fmla="*/ 2799210 w 3604042"/>
              <a:gd name="connsiteY14" fmla="*/ 628298 h 1060098"/>
              <a:gd name="connsiteX15" fmla="*/ 2926210 w 3604042"/>
              <a:gd name="connsiteY15" fmla="*/ 619832 h 1060098"/>
              <a:gd name="connsiteX16" fmla="*/ 3599559 w 3604042"/>
              <a:gd name="connsiteY16" fmla="*/ 602898 h 1060098"/>
              <a:gd name="connsiteX17" fmla="*/ 3604042 w 3604042"/>
              <a:gd name="connsiteY17" fmla="*/ 44098 h 1060098"/>
              <a:gd name="connsiteX18" fmla="*/ 2646810 w 3604042"/>
              <a:gd name="connsiteY18" fmla="*/ 44098 h 1060098"/>
              <a:gd name="connsiteX19" fmla="*/ 1910210 w 3604042"/>
              <a:gd name="connsiteY19" fmla="*/ 179565 h 1060098"/>
              <a:gd name="connsiteX20" fmla="*/ 2155743 w 3604042"/>
              <a:gd name="connsiteY20" fmla="*/ 10232 h 1060098"/>
              <a:gd name="connsiteX21" fmla="*/ 1385277 w 3604042"/>
              <a:gd name="connsiteY21" fmla="*/ 86432 h 1060098"/>
              <a:gd name="connsiteX22" fmla="*/ 284610 w 3604042"/>
              <a:gd name="connsiteY22" fmla="*/ 1766 h 1060098"/>
              <a:gd name="connsiteX23" fmla="*/ 0 w 3604042"/>
              <a:gd name="connsiteY23" fmla="*/ 128765 h 1060098"/>
              <a:gd name="connsiteX24" fmla="*/ 0 w 3604042"/>
              <a:gd name="connsiteY24" fmla="*/ 129602 h 1060098"/>
              <a:gd name="connsiteX25" fmla="*/ 394677 w 3604042"/>
              <a:gd name="connsiteY25" fmla="*/ 1060098 h 1060098"/>
              <a:gd name="connsiteX0" fmla="*/ 394677 w 3604042"/>
              <a:gd name="connsiteY0" fmla="*/ 1060098 h 1060098"/>
              <a:gd name="connsiteX1" fmla="*/ 394677 w 3604042"/>
              <a:gd name="connsiteY1" fmla="*/ 1060098 h 1060098"/>
              <a:gd name="connsiteX2" fmla="*/ 894210 w 3604042"/>
              <a:gd name="connsiteY2" fmla="*/ 992365 h 1060098"/>
              <a:gd name="connsiteX3" fmla="*/ 1063543 w 3604042"/>
              <a:gd name="connsiteY3" fmla="*/ 950032 h 1060098"/>
              <a:gd name="connsiteX4" fmla="*/ 1444543 w 3604042"/>
              <a:gd name="connsiteY4" fmla="*/ 907698 h 1060098"/>
              <a:gd name="connsiteX5" fmla="*/ 1571543 w 3604042"/>
              <a:gd name="connsiteY5" fmla="*/ 890765 h 1060098"/>
              <a:gd name="connsiteX6" fmla="*/ 1690077 w 3604042"/>
              <a:gd name="connsiteY6" fmla="*/ 865365 h 1060098"/>
              <a:gd name="connsiteX7" fmla="*/ 1859410 w 3604042"/>
              <a:gd name="connsiteY7" fmla="*/ 831498 h 1060098"/>
              <a:gd name="connsiteX8" fmla="*/ 1918677 w 3604042"/>
              <a:gd name="connsiteY8" fmla="*/ 797632 h 1060098"/>
              <a:gd name="connsiteX9" fmla="*/ 1969477 w 3604042"/>
              <a:gd name="connsiteY9" fmla="*/ 772232 h 1060098"/>
              <a:gd name="connsiteX10" fmla="*/ 2045677 w 3604042"/>
              <a:gd name="connsiteY10" fmla="*/ 729898 h 1060098"/>
              <a:gd name="connsiteX11" fmla="*/ 2121877 w 3604042"/>
              <a:gd name="connsiteY11" fmla="*/ 721432 h 1060098"/>
              <a:gd name="connsiteX12" fmla="*/ 2367410 w 3604042"/>
              <a:gd name="connsiteY12" fmla="*/ 670632 h 1060098"/>
              <a:gd name="connsiteX13" fmla="*/ 2638343 w 3604042"/>
              <a:gd name="connsiteY13" fmla="*/ 645232 h 1060098"/>
              <a:gd name="connsiteX14" fmla="*/ 2799210 w 3604042"/>
              <a:gd name="connsiteY14" fmla="*/ 628298 h 1060098"/>
              <a:gd name="connsiteX15" fmla="*/ 2926210 w 3604042"/>
              <a:gd name="connsiteY15" fmla="*/ 619832 h 1060098"/>
              <a:gd name="connsiteX16" fmla="*/ 3599559 w 3604042"/>
              <a:gd name="connsiteY16" fmla="*/ 602898 h 1060098"/>
              <a:gd name="connsiteX17" fmla="*/ 3604042 w 3604042"/>
              <a:gd name="connsiteY17" fmla="*/ 44098 h 1060098"/>
              <a:gd name="connsiteX18" fmla="*/ 2646810 w 3604042"/>
              <a:gd name="connsiteY18" fmla="*/ 44098 h 1060098"/>
              <a:gd name="connsiteX19" fmla="*/ 1910210 w 3604042"/>
              <a:gd name="connsiteY19" fmla="*/ 179565 h 1060098"/>
              <a:gd name="connsiteX20" fmla="*/ 2155743 w 3604042"/>
              <a:gd name="connsiteY20" fmla="*/ 10232 h 1060098"/>
              <a:gd name="connsiteX21" fmla="*/ 1385277 w 3604042"/>
              <a:gd name="connsiteY21" fmla="*/ 86432 h 1060098"/>
              <a:gd name="connsiteX22" fmla="*/ 284610 w 3604042"/>
              <a:gd name="connsiteY22" fmla="*/ 1766 h 1060098"/>
              <a:gd name="connsiteX23" fmla="*/ 0 w 3604042"/>
              <a:gd name="connsiteY23" fmla="*/ 128765 h 1060098"/>
              <a:gd name="connsiteX24" fmla="*/ 0 w 3604042"/>
              <a:gd name="connsiteY24" fmla="*/ 129602 h 1060098"/>
              <a:gd name="connsiteX25" fmla="*/ 394677 w 3604042"/>
              <a:gd name="connsiteY25" fmla="*/ 1060098 h 1060098"/>
              <a:gd name="connsiteX0" fmla="*/ 394677 w 3599761"/>
              <a:gd name="connsiteY0" fmla="*/ 1060098 h 1060098"/>
              <a:gd name="connsiteX1" fmla="*/ 394677 w 3599761"/>
              <a:gd name="connsiteY1" fmla="*/ 1060098 h 1060098"/>
              <a:gd name="connsiteX2" fmla="*/ 894210 w 3599761"/>
              <a:gd name="connsiteY2" fmla="*/ 992365 h 1060098"/>
              <a:gd name="connsiteX3" fmla="*/ 1063543 w 3599761"/>
              <a:gd name="connsiteY3" fmla="*/ 950032 h 1060098"/>
              <a:gd name="connsiteX4" fmla="*/ 1444543 w 3599761"/>
              <a:gd name="connsiteY4" fmla="*/ 907698 h 1060098"/>
              <a:gd name="connsiteX5" fmla="*/ 1571543 w 3599761"/>
              <a:gd name="connsiteY5" fmla="*/ 890765 h 1060098"/>
              <a:gd name="connsiteX6" fmla="*/ 1690077 w 3599761"/>
              <a:gd name="connsiteY6" fmla="*/ 865365 h 1060098"/>
              <a:gd name="connsiteX7" fmla="*/ 1859410 w 3599761"/>
              <a:gd name="connsiteY7" fmla="*/ 831498 h 1060098"/>
              <a:gd name="connsiteX8" fmla="*/ 1918677 w 3599761"/>
              <a:gd name="connsiteY8" fmla="*/ 797632 h 1060098"/>
              <a:gd name="connsiteX9" fmla="*/ 1969477 w 3599761"/>
              <a:gd name="connsiteY9" fmla="*/ 772232 h 1060098"/>
              <a:gd name="connsiteX10" fmla="*/ 2045677 w 3599761"/>
              <a:gd name="connsiteY10" fmla="*/ 729898 h 1060098"/>
              <a:gd name="connsiteX11" fmla="*/ 2121877 w 3599761"/>
              <a:gd name="connsiteY11" fmla="*/ 721432 h 1060098"/>
              <a:gd name="connsiteX12" fmla="*/ 2367410 w 3599761"/>
              <a:gd name="connsiteY12" fmla="*/ 670632 h 1060098"/>
              <a:gd name="connsiteX13" fmla="*/ 2638343 w 3599761"/>
              <a:gd name="connsiteY13" fmla="*/ 645232 h 1060098"/>
              <a:gd name="connsiteX14" fmla="*/ 2799210 w 3599761"/>
              <a:gd name="connsiteY14" fmla="*/ 628298 h 1060098"/>
              <a:gd name="connsiteX15" fmla="*/ 2926210 w 3599761"/>
              <a:gd name="connsiteY15" fmla="*/ 619832 h 1060098"/>
              <a:gd name="connsiteX16" fmla="*/ 3599559 w 3599761"/>
              <a:gd name="connsiteY16" fmla="*/ 602898 h 1060098"/>
              <a:gd name="connsiteX17" fmla="*/ 3599560 w 3599761"/>
              <a:gd name="connsiteY17" fmla="*/ 44098 h 1060098"/>
              <a:gd name="connsiteX18" fmla="*/ 2646810 w 3599761"/>
              <a:gd name="connsiteY18" fmla="*/ 44098 h 1060098"/>
              <a:gd name="connsiteX19" fmla="*/ 1910210 w 3599761"/>
              <a:gd name="connsiteY19" fmla="*/ 179565 h 1060098"/>
              <a:gd name="connsiteX20" fmla="*/ 2155743 w 3599761"/>
              <a:gd name="connsiteY20" fmla="*/ 10232 h 1060098"/>
              <a:gd name="connsiteX21" fmla="*/ 1385277 w 3599761"/>
              <a:gd name="connsiteY21" fmla="*/ 86432 h 1060098"/>
              <a:gd name="connsiteX22" fmla="*/ 284610 w 3599761"/>
              <a:gd name="connsiteY22" fmla="*/ 1766 h 1060098"/>
              <a:gd name="connsiteX23" fmla="*/ 0 w 3599761"/>
              <a:gd name="connsiteY23" fmla="*/ 128765 h 1060098"/>
              <a:gd name="connsiteX24" fmla="*/ 0 w 3599761"/>
              <a:gd name="connsiteY24" fmla="*/ 129602 h 1060098"/>
              <a:gd name="connsiteX25" fmla="*/ 394677 w 3599761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969477 w 3599990"/>
              <a:gd name="connsiteY9" fmla="*/ 772232 h 1060098"/>
              <a:gd name="connsiteX10" fmla="*/ 2045677 w 3599990"/>
              <a:gd name="connsiteY10" fmla="*/ 729898 h 1060098"/>
              <a:gd name="connsiteX11" fmla="*/ 2121877 w 3599990"/>
              <a:gd name="connsiteY11" fmla="*/ 721432 h 1060098"/>
              <a:gd name="connsiteX12" fmla="*/ 2367410 w 3599990"/>
              <a:gd name="connsiteY12" fmla="*/ 670632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26210 w 3599990"/>
              <a:gd name="connsiteY15" fmla="*/ 619832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969477 w 3599990"/>
              <a:gd name="connsiteY9" fmla="*/ 772232 h 1060098"/>
              <a:gd name="connsiteX10" fmla="*/ 2045677 w 3599990"/>
              <a:gd name="connsiteY10" fmla="*/ 729898 h 1060098"/>
              <a:gd name="connsiteX11" fmla="*/ 2121877 w 3599990"/>
              <a:gd name="connsiteY11" fmla="*/ 721432 h 1060098"/>
              <a:gd name="connsiteX12" fmla="*/ 2367410 w 3599990"/>
              <a:gd name="connsiteY12" fmla="*/ 670632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969477 w 3599990"/>
              <a:gd name="connsiteY9" fmla="*/ 772232 h 1060098"/>
              <a:gd name="connsiteX10" fmla="*/ 2045677 w 3599990"/>
              <a:gd name="connsiteY10" fmla="*/ 729898 h 1060098"/>
              <a:gd name="connsiteX11" fmla="*/ 2121877 w 3599990"/>
              <a:gd name="connsiteY11" fmla="*/ 721432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969477 w 3599990"/>
              <a:gd name="connsiteY9" fmla="*/ 772232 h 1060098"/>
              <a:gd name="connsiteX10" fmla="*/ 2038750 w 3599990"/>
              <a:gd name="connsiteY10" fmla="*/ 972352 h 1060098"/>
              <a:gd name="connsiteX11" fmla="*/ 2121877 w 3599990"/>
              <a:gd name="connsiteY11" fmla="*/ 721432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969477 w 3599990"/>
              <a:gd name="connsiteY9" fmla="*/ 772232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859410 w 3599990"/>
              <a:gd name="connsiteY7" fmla="*/ 831498 h 1060098"/>
              <a:gd name="connsiteX8" fmla="*/ 1918677 w 3599990"/>
              <a:gd name="connsiteY8" fmla="*/ 797632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918677 w 3599990"/>
              <a:gd name="connsiteY8" fmla="*/ 797632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38343 w 3599990"/>
              <a:gd name="connsiteY13" fmla="*/ 645232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799210 w 3599990"/>
              <a:gd name="connsiteY14" fmla="*/ 628298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18352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444543 w 3599990"/>
              <a:gd name="connsiteY4" fmla="*/ 907698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285216 w 3599990"/>
              <a:gd name="connsiteY4" fmla="*/ 914625 h 1060098"/>
              <a:gd name="connsiteX5" fmla="*/ 1571543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285216 w 3599990"/>
              <a:gd name="connsiteY4" fmla="*/ 914625 h 1060098"/>
              <a:gd name="connsiteX5" fmla="*/ 1474561 w 3599990"/>
              <a:gd name="connsiteY5" fmla="*/ 890765 h 1060098"/>
              <a:gd name="connsiteX6" fmla="*/ 1690077 w 3599990"/>
              <a:gd name="connsiteY6" fmla="*/ 865365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894210 w 3599990"/>
              <a:gd name="connsiteY2" fmla="*/ 992365 h 1060098"/>
              <a:gd name="connsiteX3" fmla="*/ 1063543 w 3599990"/>
              <a:gd name="connsiteY3" fmla="*/ 950032 h 1060098"/>
              <a:gd name="connsiteX4" fmla="*/ 1285216 w 3599990"/>
              <a:gd name="connsiteY4" fmla="*/ 914625 h 1060098"/>
              <a:gd name="connsiteX5" fmla="*/ 1474561 w 3599990"/>
              <a:gd name="connsiteY5" fmla="*/ 890765 h 1060098"/>
              <a:gd name="connsiteX6" fmla="*/ 1593095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1063543 w 3599990"/>
              <a:gd name="connsiteY3" fmla="*/ 950032 h 1060098"/>
              <a:gd name="connsiteX4" fmla="*/ 1285216 w 3599990"/>
              <a:gd name="connsiteY4" fmla="*/ 914625 h 1060098"/>
              <a:gd name="connsiteX5" fmla="*/ 1474561 w 3599990"/>
              <a:gd name="connsiteY5" fmla="*/ 890765 h 1060098"/>
              <a:gd name="connsiteX6" fmla="*/ 1593095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285216 w 3599990"/>
              <a:gd name="connsiteY4" fmla="*/ 914625 h 1060098"/>
              <a:gd name="connsiteX5" fmla="*/ 1474561 w 3599990"/>
              <a:gd name="connsiteY5" fmla="*/ 890765 h 1060098"/>
              <a:gd name="connsiteX6" fmla="*/ 1593095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474561 w 3599990"/>
              <a:gd name="connsiteY5" fmla="*/ 890765 h 1060098"/>
              <a:gd name="connsiteX6" fmla="*/ 1593095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593095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86228 w 3599990"/>
              <a:gd name="connsiteY7" fmla="*/ 942335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929251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894615 h 1060098"/>
              <a:gd name="connsiteX9" fmla="*/ 1810150 w 3599990"/>
              <a:gd name="connsiteY9" fmla="*/ 917704 h 1060098"/>
              <a:gd name="connsiteX10" fmla="*/ 2038750 w 3599990"/>
              <a:gd name="connsiteY10" fmla="*/ 972352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894615 h 1060098"/>
              <a:gd name="connsiteX9" fmla="*/ 1810150 w 3599990"/>
              <a:gd name="connsiteY9" fmla="*/ 917704 h 1060098"/>
              <a:gd name="connsiteX10" fmla="*/ 2024896 w 3599990"/>
              <a:gd name="connsiteY10" fmla="*/ 903079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72979 w 3599990"/>
              <a:gd name="connsiteY13" fmla="*/ 742213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894615 h 1060098"/>
              <a:gd name="connsiteX9" fmla="*/ 1810150 w 3599990"/>
              <a:gd name="connsiteY9" fmla="*/ 917704 h 1060098"/>
              <a:gd name="connsiteX10" fmla="*/ 2024896 w 3599990"/>
              <a:gd name="connsiteY10" fmla="*/ 903079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52197 w 3599990"/>
              <a:gd name="connsiteY13" fmla="*/ 804559 h 1060098"/>
              <a:gd name="connsiteX14" fmla="*/ 2813064 w 3599990"/>
              <a:gd name="connsiteY14" fmla="*/ 787625 h 1060098"/>
              <a:gd name="connsiteX15" fmla="*/ 2981628 w 3599990"/>
              <a:gd name="connsiteY15" fmla="*/ 813796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  <a:gd name="connsiteX0" fmla="*/ 394677 w 3599990"/>
              <a:gd name="connsiteY0" fmla="*/ 1060098 h 1060098"/>
              <a:gd name="connsiteX1" fmla="*/ 394677 w 3599990"/>
              <a:gd name="connsiteY1" fmla="*/ 1060098 h 1060098"/>
              <a:gd name="connsiteX2" fmla="*/ 707173 w 3599990"/>
              <a:gd name="connsiteY2" fmla="*/ 1006219 h 1060098"/>
              <a:gd name="connsiteX3" fmla="*/ 918070 w 3599990"/>
              <a:gd name="connsiteY3" fmla="*/ 963886 h 1060098"/>
              <a:gd name="connsiteX4" fmla="*/ 1139743 w 3599990"/>
              <a:gd name="connsiteY4" fmla="*/ 928479 h 1060098"/>
              <a:gd name="connsiteX5" fmla="*/ 1294452 w 3599990"/>
              <a:gd name="connsiteY5" fmla="*/ 904619 h 1060098"/>
              <a:gd name="connsiteX6" fmla="*/ 1461477 w 3599990"/>
              <a:gd name="connsiteY6" fmla="*/ 900002 h 1060098"/>
              <a:gd name="connsiteX7" fmla="*/ 1630810 w 3599990"/>
              <a:gd name="connsiteY7" fmla="*/ 921553 h 1060098"/>
              <a:gd name="connsiteX8" fmla="*/ 1759350 w 3599990"/>
              <a:gd name="connsiteY8" fmla="*/ 894615 h 1060098"/>
              <a:gd name="connsiteX9" fmla="*/ 1810150 w 3599990"/>
              <a:gd name="connsiteY9" fmla="*/ 917704 h 1060098"/>
              <a:gd name="connsiteX10" fmla="*/ 2024896 w 3599990"/>
              <a:gd name="connsiteY10" fmla="*/ 903079 h 1060098"/>
              <a:gd name="connsiteX11" fmla="*/ 2225786 w 3599990"/>
              <a:gd name="connsiteY11" fmla="*/ 887686 h 1060098"/>
              <a:gd name="connsiteX12" fmla="*/ 2402046 w 3599990"/>
              <a:gd name="connsiteY12" fmla="*/ 857669 h 1060098"/>
              <a:gd name="connsiteX13" fmla="*/ 2652197 w 3599990"/>
              <a:gd name="connsiteY13" fmla="*/ 804559 h 1060098"/>
              <a:gd name="connsiteX14" fmla="*/ 2813064 w 3599990"/>
              <a:gd name="connsiteY14" fmla="*/ 787625 h 1060098"/>
              <a:gd name="connsiteX15" fmla="*/ 3189446 w 3599990"/>
              <a:gd name="connsiteY15" fmla="*/ 723741 h 1060098"/>
              <a:gd name="connsiteX16" fmla="*/ 3599559 w 3599990"/>
              <a:gd name="connsiteY16" fmla="*/ 602898 h 1060098"/>
              <a:gd name="connsiteX17" fmla="*/ 3599560 w 3599990"/>
              <a:gd name="connsiteY17" fmla="*/ 44098 h 1060098"/>
              <a:gd name="connsiteX18" fmla="*/ 2646810 w 3599990"/>
              <a:gd name="connsiteY18" fmla="*/ 44098 h 1060098"/>
              <a:gd name="connsiteX19" fmla="*/ 1910210 w 3599990"/>
              <a:gd name="connsiteY19" fmla="*/ 179565 h 1060098"/>
              <a:gd name="connsiteX20" fmla="*/ 2155743 w 3599990"/>
              <a:gd name="connsiteY20" fmla="*/ 10232 h 1060098"/>
              <a:gd name="connsiteX21" fmla="*/ 1385277 w 3599990"/>
              <a:gd name="connsiteY21" fmla="*/ 86432 h 1060098"/>
              <a:gd name="connsiteX22" fmla="*/ 284610 w 3599990"/>
              <a:gd name="connsiteY22" fmla="*/ 1766 h 1060098"/>
              <a:gd name="connsiteX23" fmla="*/ 0 w 3599990"/>
              <a:gd name="connsiteY23" fmla="*/ 128765 h 1060098"/>
              <a:gd name="connsiteX24" fmla="*/ 0 w 3599990"/>
              <a:gd name="connsiteY24" fmla="*/ 129602 h 1060098"/>
              <a:gd name="connsiteX25" fmla="*/ 394677 w 3599990"/>
              <a:gd name="connsiteY25" fmla="*/ 1060098 h 106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9990" h="1060098">
                <a:moveTo>
                  <a:pt x="394677" y="1060098"/>
                </a:moveTo>
                <a:lnTo>
                  <a:pt x="394677" y="1060098"/>
                </a:lnTo>
                <a:lnTo>
                  <a:pt x="707173" y="1006219"/>
                </a:lnTo>
                <a:cubicBezTo>
                  <a:pt x="794405" y="990184"/>
                  <a:pt x="845975" y="976843"/>
                  <a:pt x="918070" y="963886"/>
                </a:cubicBezTo>
                <a:cubicBezTo>
                  <a:pt x="990165" y="950929"/>
                  <a:pt x="1077013" y="938357"/>
                  <a:pt x="1139743" y="928479"/>
                </a:cubicBezTo>
                <a:cubicBezTo>
                  <a:pt x="1202473" y="918601"/>
                  <a:pt x="1240830" y="909365"/>
                  <a:pt x="1294452" y="904619"/>
                </a:cubicBezTo>
                <a:cubicBezTo>
                  <a:pt x="1348074" y="899873"/>
                  <a:pt x="1405417" y="897180"/>
                  <a:pt x="1461477" y="900002"/>
                </a:cubicBezTo>
                <a:cubicBezTo>
                  <a:pt x="1517537" y="902824"/>
                  <a:pt x="1422952" y="907708"/>
                  <a:pt x="1630810" y="921553"/>
                </a:cubicBezTo>
                <a:cubicBezTo>
                  <a:pt x="1650566" y="910264"/>
                  <a:pt x="1729460" y="895256"/>
                  <a:pt x="1759350" y="894615"/>
                </a:cubicBezTo>
                <a:cubicBezTo>
                  <a:pt x="1789240" y="893974"/>
                  <a:pt x="1765892" y="916293"/>
                  <a:pt x="1810150" y="917704"/>
                </a:cubicBezTo>
                <a:cubicBezTo>
                  <a:pt x="1854408" y="919115"/>
                  <a:pt x="1955623" y="908082"/>
                  <a:pt x="2024896" y="903079"/>
                </a:cubicBezTo>
                <a:cubicBezTo>
                  <a:pt x="2094169" y="898076"/>
                  <a:pt x="2162928" y="895254"/>
                  <a:pt x="2225786" y="887686"/>
                </a:cubicBezTo>
                <a:cubicBezTo>
                  <a:pt x="2288644" y="880118"/>
                  <a:pt x="2330978" y="871523"/>
                  <a:pt x="2402046" y="857669"/>
                </a:cubicBezTo>
                <a:cubicBezTo>
                  <a:pt x="2473114" y="843815"/>
                  <a:pt x="2583694" y="816233"/>
                  <a:pt x="2652197" y="804559"/>
                </a:cubicBezTo>
                <a:cubicBezTo>
                  <a:pt x="2720700" y="792885"/>
                  <a:pt x="2723523" y="801095"/>
                  <a:pt x="2813064" y="787625"/>
                </a:cubicBezTo>
                <a:cubicBezTo>
                  <a:pt x="2902606" y="774155"/>
                  <a:pt x="3058364" y="754529"/>
                  <a:pt x="3189446" y="723741"/>
                </a:cubicBezTo>
                <a:cubicBezTo>
                  <a:pt x="3320528" y="692953"/>
                  <a:pt x="3120149" y="769152"/>
                  <a:pt x="3599559" y="602898"/>
                </a:cubicBezTo>
                <a:cubicBezTo>
                  <a:pt x="3601053" y="416631"/>
                  <a:pt x="3598065" y="230365"/>
                  <a:pt x="3599560" y="44098"/>
                </a:cubicBezTo>
                <a:cubicBezTo>
                  <a:pt x="3283471" y="63854"/>
                  <a:pt x="2962899" y="24342"/>
                  <a:pt x="2646810" y="44098"/>
                </a:cubicBezTo>
                <a:lnTo>
                  <a:pt x="1910210" y="179565"/>
                </a:lnTo>
                <a:lnTo>
                  <a:pt x="2155743" y="10232"/>
                </a:lnTo>
                <a:cubicBezTo>
                  <a:pt x="2071076" y="-22223"/>
                  <a:pt x="1705599" y="94899"/>
                  <a:pt x="1385277" y="86432"/>
                </a:cubicBezTo>
                <a:cubicBezTo>
                  <a:pt x="1064955" y="77965"/>
                  <a:pt x="587999" y="-13757"/>
                  <a:pt x="284610" y="1766"/>
                </a:cubicBezTo>
                <a:lnTo>
                  <a:pt x="0" y="128765"/>
                </a:lnTo>
                <a:lnTo>
                  <a:pt x="0" y="129602"/>
                </a:lnTo>
                <a:lnTo>
                  <a:pt x="394677" y="1060098"/>
                </a:lnTo>
                <a:close/>
              </a:path>
            </a:pathLst>
          </a:custGeom>
          <a:pattFill prst="dashHorz">
            <a:fgClr>
              <a:sysClr val="windowText" lastClr="000000"/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050311" y="4372145"/>
            <a:ext cx="2349302" cy="742377"/>
          </a:xfrm>
          <a:custGeom>
            <a:avLst/>
            <a:gdLst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2398295 w 2995864"/>
              <a:gd name="connsiteY3" fmla="*/ 778042 h 898358"/>
              <a:gd name="connsiteX4" fmla="*/ 2995864 w 2995864"/>
              <a:gd name="connsiteY4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2398295 w 2995864"/>
              <a:gd name="connsiteY4" fmla="*/ 778042 h 898358"/>
              <a:gd name="connsiteX5" fmla="*/ 2995864 w 2995864"/>
              <a:gd name="connsiteY5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2398295 w 2995864"/>
              <a:gd name="connsiteY4" fmla="*/ 778042 h 898358"/>
              <a:gd name="connsiteX5" fmla="*/ 2995864 w 2995864"/>
              <a:gd name="connsiteY5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2398295 w 2995864"/>
              <a:gd name="connsiteY4" fmla="*/ 778042 h 898358"/>
              <a:gd name="connsiteX5" fmla="*/ 2995864 w 2995864"/>
              <a:gd name="connsiteY5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995864 w 2995864"/>
              <a:gd name="connsiteY6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995864 w 2995864"/>
              <a:gd name="connsiteY6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995864 w 2995864"/>
              <a:gd name="connsiteY6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995864 w 2995864"/>
              <a:gd name="connsiteY6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807369 w 2995864"/>
              <a:gd name="connsiteY6" fmla="*/ 385011 h 898358"/>
              <a:gd name="connsiteX7" fmla="*/ 2995864 w 2995864"/>
              <a:gd name="connsiteY7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807369 w 2995864"/>
              <a:gd name="connsiteY6" fmla="*/ 385011 h 898358"/>
              <a:gd name="connsiteX7" fmla="*/ 2995864 w 2995864"/>
              <a:gd name="connsiteY7" fmla="*/ 0 h 898358"/>
              <a:gd name="connsiteX0" fmla="*/ 2995864 w 2995864"/>
              <a:gd name="connsiteY0" fmla="*/ 0 h 898358"/>
              <a:gd name="connsiteX1" fmla="*/ 0 w 2995864"/>
              <a:gd name="connsiteY1" fmla="*/ 332874 h 898358"/>
              <a:gd name="connsiteX2" fmla="*/ 240632 w 2995864"/>
              <a:gd name="connsiteY2" fmla="*/ 898358 h 898358"/>
              <a:gd name="connsiteX3" fmla="*/ 537411 w 2995864"/>
              <a:gd name="connsiteY3" fmla="*/ 774032 h 898358"/>
              <a:gd name="connsiteX4" fmla="*/ 1668379 w 2995864"/>
              <a:gd name="connsiteY4" fmla="*/ 854242 h 898358"/>
              <a:gd name="connsiteX5" fmla="*/ 2398295 w 2995864"/>
              <a:gd name="connsiteY5" fmla="*/ 778042 h 898358"/>
              <a:gd name="connsiteX6" fmla="*/ 2807369 w 2995864"/>
              <a:gd name="connsiteY6" fmla="*/ 385011 h 898358"/>
              <a:gd name="connsiteX7" fmla="*/ 2995864 w 2995864"/>
              <a:gd name="connsiteY7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0 w 2995864"/>
              <a:gd name="connsiteY2" fmla="*/ 332874 h 898358"/>
              <a:gd name="connsiteX3" fmla="*/ 240632 w 2995864"/>
              <a:gd name="connsiteY3" fmla="*/ 898358 h 898358"/>
              <a:gd name="connsiteX4" fmla="*/ 537411 w 2995864"/>
              <a:gd name="connsiteY4" fmla="*/ 774032 h 898358"/>
              <a:gd name="connsiteX5" fmla="*/ 1668379 w 2995864"/>
              <a:gd name="connsiteY5" fmla="*/ 854242 h 898358"/>
              <a:gd name="connsiteX6" fmla="*/ 2398295 w 2995864"/>
              <a:gd name="connsiteY6" fmla="*/ 778042 h 898358"/>
              <a:gd name="connsiteX7" fmla="*/ 2807369 w 2995864"/>
              <a:gd name="connsiteY7" fmla="*/ 385011 h 898358"/>
              <a:gd name="connsiteX8" fmla="*/ 2995864 w 2995864"/>
              <a:gd name="connsiteY8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0 w 2995864"/>
              <a:gd name="connsiteY2" fmla="*/ 332874 h 898358"/>
              <a:gd name="connsiteX3" fmla="*/ 240632 w 2995864"/>
              <a:gd name="connsiteY3" fmla="*/ 898358 h 898358"/>
              <a:gd name="connsiteX4" fmla="*/ 537411 w 2995864"/>
              <a:gd name="connsiteY4" fmla="*/ 774032 h 898358"/>
              <a:gd name="connsiteX5" fmla="*/ 1668379 w 2995864"/>
              <a:gd name="connsiteY5" fmla="*/ 854242 h 898358"/>
              <a:gd name="connsiteX6" fmla="*/ 2398295 w 2995864"/>
              <a:gd name="connsiteY6" fmla="*/ 778042 h 898358"/>
              <a:gd name="connsiteX7" fmla="*/ 2807369 w 2995864"/>
              <a:gd name="connsiteY7" fmla="*/ 385011 h 898358"/>
              <a:gd name="connsiteX8" fmla="*/ 2995864 w 2995864"/>
              <a:gd name="connsiteY8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7369 w 2995864"/>
              <a:gd name="connsiteY8" fmla="*/ 385011 h 898358"/>
              <a:gd name="connsiteX9" fmla="*/ 2995864 w 2995864"/>
              <a:gd name="connsiteY9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3359 w 2995864"/>
              <a:gd name="connsiteY8" fmla="*/ 385011 h 898358"/>
              <a:gd name="connsiteX9" fmla="*/ 2995864 w 2995864"/>
              <a:gd name="connsiteY9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3359 w 2995864"/>
              <a:gd name="connsiteY8" fmla="*/ 385011 h 898358"/>
              <a:gd name="connsiteX9" fmla="*/ 2995864 w 2995864"/>
              <a:gd name="connsiteY9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3359 w 2995864"/>
              <a:gd name="connsiteY8" fmla="*/ 385011 h 898358"/>
              <a:gd name="connsiteX9" fmla="*/ 2995864 w 2995864"/>
              <a:gd name="connsiteY9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3359 w 2995864"/>
              <a:gd name="connsiteY8" fmla="*/ 385011 h 898358"/>
              <a:gd name="connsiteX9" fmla="*/ 2995864 w 2995864"/>
              <a:gd name="connsiteY9" fmla="*/ 0 h 898358"/>
              <a:gd name="connsiteX0" fmla="*/ 2995864 w 2995864"/>
              <a:gd name="connsiteY0" fmla="*/ 0 h 898358"/>
              <a:gd name="connsiteX1" fmla="*/ 1415716 w 2995864"/>
              <a:gd name="connsiteY1" fmla="*/ 132348 h 898358"/>
              <a:gd name="connsiteX2" fmla="*/ 553453 w 2995864"/>
              <a:gd name="connsiteY2" fmla="*/ 276727 h 898358"/>
              <a:gd name="connsiteX3" fmla="*/ 0 w 2995864"/>
              <a:gd name="connsiteY3" fmla="*/ 332874 h 898358"/>
              <a:gd name="connsiteX4" fmla="*/ 240632 w 2995864"/>
              <a:gd name="connsiteY4" fmla="*/ 898358 h 898358"/>
              <a:gd name="connsiteX5" fmla="*/ 537411 w 2995864"/>
              <a:gd name="connsiteY5" fmla="*/ 774032 h 898358"/>
              <a:gd name="connsiteX6" fmla="*/ 1668379 w 2995864"/>
              <a:gd name="connsiteY6" fmla="*/ 854242 h 898358"/>
              <a:gd name="connsiteX7" fmla="*/ 2398295 w 2995864"/>
              <a:gd name="connsiteY7" fmla="*/ 778042 h 898358"/>
              <a:gd name="connsiteX8" fmla="*/ 2803359 w 2995864"/>
              <a:gd name="connsiteY8" fmla="*/ 385011 h 898358"/>
              <a:gd name="connsiteX9" fmla="*/ 2995864 w 2995864"/>
              <a:gd name="connsiteY9" fmla="*/ 0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5864" h="898358">
                <a:moveTo>
                  <a:pt x="2995864" y="0"/>
                </a:moveTo>
                <a:cubicBezTo>
                  <a:pt x="2471822" y="57484"/>
                  <a:pt x="1951790" y="106948"/>
                  <a:pt x="1415716" y="132348"/>
                </a:cubicBezTo>
                <a:cubicBezTo>
                  <a:pt x="1125621" y="171116"/>
                  <a:pt x="843548" y="237959"/>
                  <a:pt x="553453" y="276727"/>
                </a:cubicBezTo>
                <a:lnTo>
                  <a:pt x="0" y="332874"/>
                </a:lnTo>
                <a:lnTo>
                  <a:pt x="240632" y="898358"/>
                </a:lnTo>
                <a:cubicBezTo>
                  <a:pt x="372980" y="852905"/>
                  <a:pt x="376990" y="843548"/>
                  <a:pt x="537411" y="774032"/>
                </a:cubicBezTo>
                <a:cubicBezTo>
                  <a:pt x="911727" y="774032"/>
                  <a:pt x="1290052" y="838200"/>
                  <a:pt x="1668379" y="854242"/>
                </a:cubicBezTo>
                <a:cubicBezTo>
                  <a:pt x="2032000" y="828842"/>
                  <a:pt x="2146969" y="803442"/>
                  <a:pt x="2398295" y="778042"/>
                </a:cubicBezTo>
                <a:cubicBezTo>
                  <a:pt x="2625559" y="600242"/>
                  <a:pt x="2656307" y="570832"/>
                  <a:pt x="2803359" y="385011"/>
                </a:cubicBezTo>
                <a:cubicBezTo>
                  <a:pt x="2879559" y="244642"/>
                  <a:pt x="2931696" y="128337"/>
                  <a:pt x="2995864" y="0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412466" y="4654089"/>
            <a:ext cx="1396435" cy="754133"/>
          </a:xfrm>
          <a:custGeom>
            <a:avLst/>
            <a:gdLst>
              <a:gd name="connsiteX0" fmla="*/ 1235529 w 1785257"/>
              <a:gd name="connsiteY0" fmla="*/ 925285 h 925285"/>
              <a:gd name="connsiteX1" fmla="*/ 1785257 w 1785257"/>
              <a:gd name="connsiteY1" fmla="*/ 21771 h 925285"/>
              <a:gd name="connsiteX2" fmla="*/ 0 w 1785257"/>
              <a:gd name="connsiteY2" fmla="*/ 0 h 925285"/>
              <a:gd name="connsiteX3" fmla="*/ 0 w 1785257"/>
              <a:gd name="connsiteY3" fmla="*/ 919842 h 925285"/>
              <a:gd name="connsiteX4" fmla="*/ 1235529 w 1785257"/>
              <a:gd name="connsiteY4" fmla="*/ 925285 h 925285"/>
              <a:gd name="connsiteX0" fmla="*/ 1235529 w 1785257"/>
              <a:gd name="connsiteY0" fmla="*/ 925285 h 925285"/>
              <a:gd name="connsiteX1" fmla="*/ 1785257 w 1785257"/>
              <a:gd name="connsiteY1" fmla="*/ 21771 h 925285"/>
              <a:gd name="connsiteX2" fmla="*/ 1009953 w 1785257"/>
              <a:gd name="connsiteY2" fmla="*/ 76804 h 925285"/>
              <a:gd name="connsiteX3" fmla="*/ 0 w 1785257"/>
              <a:gd name="connsiteY3" fmla="*/ 0 h 925285"/>
              <a:gd name="connsiteX4" fmla="*/ 0 w 1785257"/>
              <a:gd name="connsiteY4" fmla="*/ 919842 h 925285"/>
              <a:gd name="connsiteX5" fmla="*/ 1235529 w 1785257"/>
              <a:gd name="connsiteY5" fmla="*/ 925285 h 925285"/>
              <a:gd name="connsiteX0" fmla="*/ 1235529 w 1785257"/>
              <a:gd name="connsiteY0" fmla="*/ 925285 h 925285"/>
              <a:gd name="connsiteX1" fmla="*/ 1785257 w 1785257"/>
              <a:gd name="connsiteY1" fmla="*/ 21771 h 925285"/>
              <a:gd name="connsiteX2" fmla="*/ 1009953 w 1785257"/>
              <a:gd name="connsiteY2" fmla="*/ 76804 h 925285"/>
              <a:gd name="connsiteX3" fmla="*/ 0 w 1785257"/>
              <a:gd name="connsiteY3" fmla="*/ 0 h 925285"/>
              <a:gd name="connsiteX4" fmla="*/ 0 w 1785257"/>
              <a:gd name="connsiteY4" fmla="*/ 919842 h 925285"/>
              <a:gd name="connsiteX5" fmla="*/ 1235529 w 1785257"/>
              <a:gd name="connsiteY5" fmla="*/ 925285 h 925285"/>
              <a:gd name="connsiteX0" fmla="*/ 1235529 w 1816199"/>
              <a:gd name="connsiteY0" fmla="*/ 963409 h 963409"/>
              <a:gd name="connsiteX1" fmla="*/ 1785257 w 1816199"/>
              <a:gd name="connsiteY1" fmla="*/ 59895 h 963409"/>
              <a:gd name="connsiteX2" fmla="*/ 1670353 w 1816199"/>
              <a:gd name="connsiteY2" fmla="*/ 93762 h 963409"/>
              <a:gd name="connsiteX3" fmla="*/ 1009953 w 1816199"/>
              <a:gd name="connsiteY3" fmla="*/ 114928 h 963409"/>
              <a:gd name="connsiteX4" fmla="*/ 0 w 1816199"/>
              <a:gd name="connsiteY4" fmla="*/ 38124 h 963409"/>
              <a:gd name="connsiteX5" fmla="*/ 0 w 1816199"/>
              <a:gd name="connsiteY5" fmla="*/ 957966 h 963409"/>
              <a:gd name="connsiteX6" fmla="*/ 1235529 w 1816199"/>
              <a:gd name="connsiteY6" fmla="*/ 963409 h 963409"/>
              <a:gd name="connsiteX0" fmla="*/ 1235529 w 1788159"/>
              <a:gd name="connsiteY0" fmla="*/ 925285 h 925285"/>
              <a:gd name="connsiteX1" fmla="*/ 1747157 w 1788159"/>
              <a:gd name="connsiteY1" fmla="*/ 119137 h 925285"/>
              <a:gd name="connsiteX2" fmla="*/ 1670353 w 1788159"/>
              <a:gd name="connsiteY2" fmla="*/ 55638 h 925285"/>
              <a:gd name="connsiteX3" fmla="*/ 1009953 w 1788159"/>
              <a:gd name="connsiteY3" fmla="*/ 76804 h 925285"/>
              <a:gd name="connsiteX4" fmla="*/ 0 w 1788159"/>
              <a:gd name="connsiteY4" fmla="*/ 0 h 925285"/>
              <a:gd name="connsiteX5" fmla="*/ 0 w 1788159"/>
              <a:gd name="connsiteY5" fmla="*/ 919842 h 925285"/>
              <a:gd name="connsiteX6" fmla="*/ 1235529 w 1788159"/>
              <a:gd name="connsiteY6" fmla="*/ 925285 h 925285"/>
              <a:gd name="connsiteX0" fmla="*/ 1235529 w 1780754"/>
              <a:gd name="connsiteY0" fmla="*/ 925285 h 925285"/>
              <a:gd name="connsiteX1" fmla="*/ 1747157 w 1780754"/>
              <a:gd name="connsiteY1" fmla="*/ 119137 h 925285"/>
              <a:gd name="connsiteX2" fmla="*/ 1670353 w 1780754"/>
              <a:gd name="connsiteY2" fmla="*/ 55638 h 925285"/>
              <a:gd name="connsiteX3" fmla="*/ 1009953 w 1780754"/>
              <a:gd name="connsiteY3" fmla="*/ 76804 h 925285"/>
              <a:gd name="connsiteX4" fmla="*/ 0 w 1780754"/>
              <a:gd name="connsiteY4" fmla="*/ 0 h 925285"/>
              <a:gd name="connsiteX5" fmla="*/ 0 w 1780754"/>
              <a:gd name="connsiteY5" fmla="*/ 919842 h 925285"/>
              <a:gd name="connsiteX6" fmla="*/ 1235529 w 1780754"/>
              <a:gd name="connsiteY6" fmla="*/ 925285 h 9252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1235529 w 1780754"/>
              <a:gd name="connsiteY6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1235529 w 1780754"/>
              <a:gd name="connsiteY6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1235529 w 1780754"/>
              <a:gd name="connsiteY6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1235529 w 1780754"/>
              <a:gd name="connsiteY6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540053 w 1780754"/>
              <a:gd name="connsiteY6" fmla="*/ 859971 h 912585"/>
              <a:gd name="connsiteX7" fmla="*/ 1235529 w 1780754"/>
              <a:gd name="connsiteY7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540053 w 1780754"/>
              <a:gd name="connsiteY6" fmla="*/ 859971 h 912585"/>
              <a:gd name="connsiteX7" fmla="*/ 1235529 w 1780754"/>
              <a:gd name="connsiteY7" fmla="*/ 912585 h 912585"/>
              <a:gd name="connsiteX0" fmla="*/ 1235529 w 1780754"/>
              <a:gd name="connsiteY0" fmla="*/ 912585 h 912585"/>
              <a:gd name="connsiteX1" fmla="*/ 1747157 w 1780754"/>
              <a:gd name="connsiteY1" fmla="*/ 106437 h 912585"/>
              <a:gd name="connsiteX2" fmla="*/ 1670353 w 1780754"/>
              <a:gd name="connsiteY2" fmla="*/ 42938 h 912585"/>
              <a:gd name="connsiteX3" fmla="*/ 1009953 w 1780754"/>
              <a:gd name="connsiteY3" fmla="*/ 64104 h 912585"/>
              <a:gd name="connsiteX4" fmla="*/ 0 w 1780754"/>
              <a:gd name="connsiteY4" fmla="*/ 0 h 912585"/>
              <a:gd name="connsiteX5" fmla="*/ 0 w 1780754"/>
              <a:gd name="connsiteY5" fmla="*/ 907142 h 912585"/>
              <a:gd name="connsiteX6" fmla="*/ 540053 w 1780754"/>
              <a:gd name="connsiteY6" fmla="*/ 859971 h 912585"/>
              <a:gd name="connsiteX7" fmla="*/ 1235529 w 1780754"/>
              <a:gd name="connsiteY7" fmla="*/ 912585 h 91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54" h="912585">
                <a:moveTo>
                  <a:pt x="1235529" y="912585"/>
                </a:moveTo>
                <a:lnTo>
                  <a:pt x="1747157" y="106437"/>
                </a:lnTo>
                <a:cubicBezTo>
                  <a:pt x="1801283" y="-8165"/>
                  <a:pt x="1799570" y="33766"/>
                  <a:pt x="1670353" y="42938"/>
                </a:cubicBezTo>
                <a:lnTo>
                  <a:pt x="1009953" y="64104"/>
                </a:lnTo>
                <a:cubicBezTo>
                  <a:pt x="673302" y="42736"/>
                  <a:pt x="336651" y="8668"/>
                  <a:pt x="0" y="0"/>
                </a:cubicBezTo>
                <a:lnTo>
                  <a:pt x="0" y="907142"/>
                </a:lnTo>
                <a:cubicBezTo>
                  <a:pt x="181429" y="884362"/>
                  <a:pt x="358624" y="861584"/>
                  <a:pt x="540053" y="859971"/>
                </a:cubicBezTo>
                <a:cubicBezTo>
                  <a:pt x="771878" y="877509"/>
                  <a:pt x="1003704" y="882347"/>
                  <a:pt x="1235529" y="912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1330128" y="4718569"/>
            <a:ext cx="2979196" cy="811093"/>
          </a:xfrm>
          <a:custGeom>
            <a:avLst/>
            <a:gdLst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3554185 w 3799114"/>
              <a:gd name="connsiteY2" fmla="*/ 76200 h 925285"/>
              <a:gd name="connsiteX3" fmla="*/ 3799114 w 3799114"/>
              <a:gd name="connsiteY3" fmla="*/ 647700 h 925285"/>
              <a:gd name="connsiteX4" fmla="*/ 0 w 3799114"/>
              <a:gd name="connsiteY4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3554185 w 3799114"/>
              <a:gd name="connsiteY3" fmla="*/ 76200 h 925285"/>
              <a:gd name="connsiteX4" fmla="*/ 3799114 w 3799114"/>
              <a:gd name="connsiteY4" fmla="*/ 647700 h 925285"/>
              <a:gd name="connsiteX5" fmla="*/ 0 w 3799114"/>
              <a:gd name="connsiteY5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0 w 3799114"/>
              <a:gd name="connsiteY6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0 w 3799114"/>
              <a:gd name="connsiteY6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3363685 w 3799114"/>
              <a:gd name="connsiteY6" fmla="*/ 821871 h 925285"/>
              <a:gd name="connsiteX7" fmla="*/ 0 w 3799114"/>
              <a:gd name="connsiteY7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3363685 w 3799114"/>
              <a:gd name="connsiteY6" fmla="*/ 821871 h 925285"/>
              <a:gd name="connsiteX7" fmla="*/ 2966357 w 3799114"/>
              <a:gd name="connsiteY7" fmla="*/ 772885 h 925285"/>
              <a:gd name="connsiteX8" fmla="*/ 0 w 3799114"/>
              <a:gd name="connsiteY8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3363685 w 3799114"/>
              <a:gd name="connsiteY6" fmla="*/ 821871 h 925285"/>
              <a:gd name="connsiteX7" fmla="*/ 2966357 w 3799114"/>
              <a:gd name="connsiteY7" fmla="*/ 772885 h 925285"/>
              <a:gd name="connsiteX8" fmla="*/ 0 w 3799114"/>
              <a:gd name="connsiteY8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3363685 w 3799114"/>
              <a:gd name="connsiteY6" fmla="*/ 821871 h 925285"/>
              <a:gd name="connsiteX7" fmla="*/ 2405743 w 3799114"/>
              <a:gd name="connsiteY7" fmla="*/ 615042 h 925285"/>
              <a:gd name="connsiteX8" fmla="*/ 0 w 3799114"/>
              <a:gd name="connsiteY8" fmla="*/ 925285 h 925285"/>
              <a:gd name="connsiteX0" fmla="*/ 0 w 3799114"/>
              <a:gd name="connsiteY0" fmla="*/ 925285 h 925285"/>
              <a:gd name="connsiteX1" fmla="*/ 566057 w 3799114"/>
              <a:gd name="connsiteY1" fmla="*/ 0 h 925285"/>
              <a:gd name="connsiteX2" fmla="*/ 1306285 w 3799114"/>
              <a:gd name="connsiteY2" fmla="*/ 48985 h 925285"/>
              <a:gd name="connsiteX3" fmla="*/ 2841171 w 3799114"/>
              <a:gd name="connsiteY3" fmla="*/ 43543 h 925285"/>
              <a:gd name="connsiteX4" fmla="*/ 3554185 w 3799114"/>
              <a:gd name="connsiteY4" fmla="*/ 76200 h 925285"/>
              <a:gd name="connsiteX5" fmla="*/ 3799114 w 3799114"/>
              <a:gd name="connsiteY5" fmla="*/ 647700 h 925285"/>
              <a:gd name="connsiteX6" fmla="*/ 3363685 w 3799114"/>
              <a:gd name="connsiteY6" fmla="*/ 821871 h 925285"/>
              <a:gd name="connsiteX7" fmla="*/ 2405743 w 3799114"/>
              <a:gd name="connsiteY7" fmla="*/ 615042 h 925285"/>
              <a:gd name="connsiteX8" fmla="*/ 0 w 3799114"/>
              <a:gd name="connsiteY8" fmla="*/ 925285 h 925285"/>
              <a:gd name="connsiteX0" fmla="*/ 0 w 3799114"/>
              <a:gd name="connsiteY0" fmla="*/ 925285 h 1016180"/>
              <a:gd name="connsiteX1" fmla="*/ 566057 w 3799114"/>
              <a:gd name="connsiteY1" fmla="*/ 0 h 1016180"/>
              <a:gd name="connsiteX2" fmla="*/ 1306285 w 3799114"/>
              <a:gd name="connsiteY2" fmla="*/ 48985 h 1016180"/>
              <a:gd name="connsiteX3" fmla="*/ 2841171 w 3799114"/>
              <a:gd name="connsiteY3" fmla="*/ 43543 h 1016180"/>
              <a:gd name="connsiteX4" fmla="*/ 3554185 w 3799114"/>
              <a:gd name="connsiteY4" fmla="*/ 76200 h 1016180"/>
              <a:gd name="connsiteX5" fmla="*/ 3799114 w 3799114"/>
              <a:gd name="connsiteY5" fmla="*/ 647700 h 1016180"/>
              <a:gd name="connsiteX6" fmla="*/ 3363685 w 3799114"/>
              <a:gd name="connsiteY6" fmla="*/ 821871 h 1016180"/>
              <a:gd name="connsiteX7" fmla="*/ 2405743 w 3799114"/>
              <a:gd name="connsiteY7" fmla="*/ 615042 h 1016180"/>
              <a:gd name="connsiteX8" fmla="*/ 816428 w 3799114"/>
              <a:gd name="connsiteY8" fmla="*/ 963385 h 1016180"/>
              <a:gd name="connsiteX9" fmla="*/ 0 w 3799114"/>
              <a:gd name="connsiteY9" fmla="*/ 925285 h 1016180"/>
              <a:gd name="connsiteX0" fmla="*/ 0 w 3799114"/>
              <a:gd name="connsiteY0" fmla="*/ 925285 h 981286"/>
              <a:gd name="connsiteX1" fmla="*/ 566057 w 3799114"/>
              <a:gd name="connsiteY1" fmla="*/ 0 h 981286"/>
              <a:gd name="connsiteX2" fmla="*/ 1306285 w 3799114"/>
              <a:gd name="connsiteY2" fmla="*/ 48985 h 981286"/>
              <a:gd name="connsiteX3" fmla="*/ 2841171 w 3799114"/>
              <a:gd name="connsiteY3" fmla="*/ 43543 h 981286"/>
              <a:gd name="connsiteX4" fmla="*/ 3554185 w 3799114"/>
              <a:gd name="connsiteY4" fmla="*/ 76200 h 981286"/>
              <a:gd name="connsiteX5" fmla="*/ 3799114 w 3799114"/>
              <a:gd name="connsiteY5" fmla="*/ 647700 h 981286"/>
              <a:gd name="connsiteX6" fmla="*/ 3363685 w 3799114"/>
              <a:gd name="connsiteY6" fmla="*/ 821871 h 981286"/>
              <a:gd name="connsiteX7" fmla="*/ 2405743 w 3799114"/>
              <a:gd name="connsiteY7" fmla="*/ 615042 h 981286"/>
              <a:gd name="connsiteX8" fmla="*/ 816428 w 3799114"/>
              <a:gd name="connsiteY8" fmla="*/ 963385 h 981286"/>
              <a:gd name="connsiteX9" fmla="*/ 0 w 3799114"/>
              <a:gd name="connsiteY9" fmla="*/ 925285 h 981286"/>
              <a:gd name="connsiteX0" fmla="*/ 0 w 3799114"/>
              <a:gd name="connsiteY0" fmla="*/ 925285 h 963385"/>
              <a:gd name="connsiteX1" fmla="*/ 566057 w 3799114"/>
              <a:gd name="connsiteY1" fmla="*/ 0 h 963385"/>
              <a:gd name="connsiteX2" fmla="*/ 1306285 w 3799114"/>
              <a:gd name="connsiteY2" fmla="*/ 48985 h 963385"/>
              <a:gd name="connsiteX3" fmla="*/ 2841171 w 3799114"/>
              <a:gd name="connsiteY3" fmla="*/ 43543 h 963385"/>
              <a:gd name="connsiteX4" fmla="*/ 3554185 w 3799114"/>
              <a:gd name="connsiteY4" fmla="*/ 76200 h 963385"/>
              <a:gd name="connsiteX5" fmla="*/ 3799114 w 3799114"/>
              <a:gd name="connsiteY5" fmla="*/ 647700 h 963385"/>
              <a:gd name="connsiteX6" fmla="*/ 3363685 w 3799114"/>
              <a:gd name="connsiteY6" fmla="*/ 821871 h 963385"/>
              <a:gd name="connsiteX7" fmla="*/ 2405743 w 3799114"/>
              <a:gd name="connsiteY7" fmla="*/ 615042 h 963385"/>
              <a:gd name="connsiteX8" fmla="*/ 816428 w 3799114"/>
              <a:gd name="connsiteY8" fmla="*/ 963385 h 963385"/>
              <a:gd name="connsiteX9" fmla="*/ 0 w 3799114"/>
              <a:gd name="connsiteY9" fmla="*/ 925285 h 963385"/>
              <a:gd name="connsiteX0" fmla="*/ 0 w 3799114"/>
              <a:gd name="connsiteY0" fmla="*/ 925285 h 963385"/>
              <a:gd name="connsiteX1" fmla="*/ 566057 w 3799114"/>
              <a:gd name="connsiteY1" fmla="*/ 0 h 963385"/>
              <a:gd name="connsiteX2" fmla="*/ 1306285 w 3799114"/>
              <a:gd name="connsiteY2" fmla="*/ 48985 h 963385"/>
              <a:gd name="connsiteX3" fmla="*/ 2841171 w 3799114"/>
              <a:gd name="connsiteY3" fmla="*/ 43543 h 963385"/>
              <a:gd name="connsiteX4" fmla="*/ 3554185 w 3799114"/>
              <a:gd name="connsiteY4" fmla="*/ 76200 h 963385"/>
              <a:gd name="connsiteX5" fmla="*/ 3799114 w 3799114"/>
              <a:gd name="connsiteY5" fmla="*/ 647700 h 963385"/>
              <a:gd name="connsiteX6" fmla="*/ 3363685 w 3799114"/>
              <a:gd name="connsiteY6" fmla="*/ 821871 h 963385"/>
              <a:gd name="connsiteX7" fmla="*/ 2405743 w 3799114"/>
              <a:gd name="connsiteY7" fmla="*/ 615042 h 963385"/>
              <a:gd name="connsiteX8" fmla="*/ 816428 w 3799114"/>
              <a:gd name="connsiteY8" fmla="*/ 963385 h 963385"/>
              <a:gd name="connsiteX9" fmla="*/ 0 w 3799114"/>
              <a:gd name="connsiteY9" fmla="*/ 925285 h 963385"/>
              <a:gd name="connsiteX0" fmla="*/ 0 w 3799114"/>
              <a:gd name="connsiteY0" fmla="*/ 927494 h 965594"/>
              <a:gd name="connsiteX1" fmla="*/ 566057 w 3799114"/>
              <a:gd name="connsiteY1" fmla="*/ 2209 h 965594"/>
              <a:gd name="connsiteX2" fmla="*/ 1306285 w 3799114"/>
              <a:gd name="connsiteY2" fmla="*/ 51194 h 965594"/>
              <a:gd name="connsiteX3" fmla="*/ 2841171 w 3799114"/>
              <a:gd name="connsiteY3" fmla="*/ 45752 h 965594"/>
              <a:gd name="connsiteX4" fmla="*/ 3554185 w 3799114"/>
              <a:gd name="connsiteY4" fmla="*/ 78409 h 965594"/>
              <a:gd name="connsiteX5" fmla="*/ 3799114 w 3799114"/>
              <a:gd name="connsiteY5" fmla="*/ 649909 h 965594"/>
              <a:gd name="connsiteX6" fmla="*/ 3363685 w 3799114"/>
              <a:gd name="connsiteY6" fmla="*/ 824080 h 965594"/>
              <a:gd name="connsiteX7" fmla="*/ 2405743 w 3799114"/>
              <a:gd name="connsiteY7" fmla="*/ 617251 h 965594"/>
              <a:gd name="connsiteX8" fmla="*/ 816428 w 3799114"/>
              <a:gd name="connsiteY8" fmla="*/ 965594 h 965594"/>
              <a:gd name="connsiteX9" fmla="*/ 0 w 3799114"/>
              <a:gd name="connsiteY9" fmla="*/ 927494 h 965594"/>
              <a:gd name="connsiteX0" fmla="*/ 0 w 3799114"/>
              <a:gd name="connsiteY0" fmla="*/ 943413 h 981513"/>
              <a:gd name="connsiteX1" fmla="*/ 576943 w 3799114"/>
              <a:gd name="connsiteY1" fmla="*/ 1799 h 981513"/>
              <a:gd name="connsiteX2" fmla="*/ 1306285 w 3799114"/>
              <a:gd name="connsiteY2" fmla="*/ 67113 h 981513"/>
              <a:gd name="connsiteX3" fmla="*/ 2841171 w 3799114"/>
              <a:gd name="connsiteY3" fmla="*/ 61671 h 981513"/>
              <a:gd name="connsiteX4" fmla="*/ 3554185 w 3799114"/>
              <a:gd name="connsiteY4" fmla="*/ 94328 h 981513"/>
              <a:gd name="connsiteX5" fmla="*/ 3799114 w 3799114"/>
              <a:gd name="connsiteY5" fmla="*/ 665828 h 981513"/>
              <a:gd name="connsiteX6" fmla="*/ 3363685 w 3799114"/>
              <a:gd name="connsiteY6" fmla="*/ 839999 h 981513"/>
              <a:gd name="connsiteX7" fmla="*/ 2405743 w 3799114"/>
              <a:gd name="connsiteY7" fmla="*/ 633170 h 981513"/>
              <a:gd name="connsiteX8" fmla="*/ 816428 w 3799114"/>
              <a:gd name="connsiteY8" fmla="*/ 981513 h 981513"/>
              <a:gd name="connsiteX9" fmla="*/ 0 w 3799114"/>
              <a:gd name="connsiteY9" fmla="*/ 943413 h 981513"/>
              <a:gd name="connsiteX0" fmla="*/ 0 w 3799114"/>
              <a:gd name="connsiteY0" fmla="*/ 943413 h 981513"/>
              <a:gd name="connsiteX1" fmla="*/ 576943 w 3799114"/>
              <a:gd name="connsiteY1" fmla="*/ 1799 h 981513"/>
              <a:gd name="connsiteX2" fmla="*/ 1306285 w 3799114"/>
              <a:gd name="connsiteY2" fmla="*/ 67113 h 981513"/>
              <a:gd name="connsiteX3" fmla="*/ 2841171 w 3799114"/>
              <a:gd name="connsiteY3" fmla="*/ 61671 h 981513"/>
              <a:gd name="connsiteX4" fmla="*/ 3554185 w 3799114"/>
              <a:gd name="connsiteY4" fmla="*/ 94328 h 981513"/>
              <a:gd name="connsiteX5" fmla="*/ 3799114 w 3799114"/>
              <a:gd name="connsiteY5" fmla="*/ 665828 h 981513"/>
              <a:gd name="connsiteX6" fmla="*/ 3363685 w 3799114"/>
              <a:gd name="connsiteY6" fmla="*/ 839999 h 981513"/>
              <a:gd name="connsiteX7" fmla="*/ 2405743 w 3799114"/>
              <a:gd name="connsiteY7" fmla="*/ 633170 h 981513"/>
              <a:gd name="connsiteX8" fmla="*/ 816428 w 3799114"/>
              <a:gd name="connsiteY8" fmla="*/ 981513 h 981513"/>
              <a:gd name="connsiteX9" fmla="*/ 0 w 3799114"/>
              <a:gd name="connsiteY9" fmla="*/ 943413 h 981513"/>
              <a:gd name="connsiteX0" fmla="*/ 0 w 3799114"/>
              <a:gd name="connsiteY0" fmla="*/ 943413 h 981513"/>
              <a:gd name="connsiteX1" fmla="*/ 576943 w 3799114"/>
              <a:gd name="connsiteY1" fmla="*/ 1799 h 981513"/>
              <a:gd name="connsiteX2" fmla="*/ 1306285 w 3799114"/>
              <a:gd name="connsiteY2" fmla="*/ 67113 h 981513"/>
              <a:gd name="connsiteX3" fmla="*/ 2841171 w 3799114"/>
              <a:gd name="connsiteY3" fmla="*/ 61671 h 981513"/>
              <a:gd name="connsiteX4" fmla="*/ 3554185 w 3799114"/>
              <a:gd name="connsiteY4" fmla="*/ 94328 h 981513"/>
              <a:gd name="connsiteX5" fmla="*/ 3799114 w 3799114"/>
              <a:gd name="connsiteY5" fmla="*/ 665828 h 981513"/>
              <a:gd name="connsiteX6" fmla="*/ 3363685 w 3799114"/>
              <a:gd name="connsiteY6" fmla="*/ 839999 h 981513"/>
              <a:gd name="connsiteX7" fmla="*/ 2414209 w 3799114"/>
              <a:gd name="connsiteY7" fmla="*/ 641637 h 981513"/>
              <a:gd name="connsiteX8" fmla="*/ 816428 w 3799114"/>
              <a:gd name="connsiteY8" fmla="*/ 981513 h 981513"/>
              <a:gd name="connsiteX9" fmla="*/ 0 w 3799114"/>
              <a:gd name="connsiteY9" fmla="*/ 943413 h 981513"/>
              <a:gd name="connsiteX0" fmla="*/ 0 w 3799114"/>
              <a:gd name="connsiteY0" fmla="*/ 943413 h 981513"/>
              <a:gd name="connsiteX1" fmla="*/ 576943 w 3799114"/>
              <a:gd name="connsiteY1" fmla="*/ 1799 h 981513"/>
              <a:gd name="connsiteX2" fmla="*/ 1306285 w 3799114"/>
              <a:gd name="connsiteY2" fmla="*/ 67113 h 981513"/>
              <a:gd name="connsiteX3" fmla="*/ 2841171 w 3799114"/>
              <a:gd name="connsiteY3" fmla="*/ 61671 h 981513"/>
              <a:gd name="connsiteX4" fmla="*/ 3554185 w 3799114"/>
              <a:gd name="connsiteY4" fmla="*/ 94328 h 981513"/>
              <a:gd name="connsiteX5" fmla="*/ 3799114 w 3799114"/>
              <a:gd name="connsiteY5" fmla="*/ 665828 h 981513"/>
              <a:gd name="connsiteX6" fmla="*/ 3363685 w 3799114"/>
              <a:gd name="connsiteY6" fmla="*/ 839999 h 981513"/>
              <a:gd name="connsiteX7" fmla="*/ 2414209 w 3799114"/>
              <a:gd name="connsiteY7" fmla="*/ 641637 h 981513"/>
              <a:gd name="connsiteX8" fmla="*/ 816428 w 3799114"/>
              <a:gd name="connsiteY8" fmla="*/ 981513 h 981513"/>
              <a:gd name="connsiteX9" fmla="*/ 0 w 3799114"/>
              <a:gd name="connsiteY9" fmla="*/ 943413 h 98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14" h="981513">
                <a:moveTo>
                  <a:pt x="0" y="943413"/>
                </a:moveTo>
                <a:lnTo>
                  <a:pt x="576943" y="1799"/>
                </a:lnTo>
                <a:cubicBezTo>
                  <a:pt x="829129" y="-12716"/>
                  <a:pt x="1059542" y="65299"/>
                  <a:pt x="1306285" y="67113"/>
                </a:cubicBezTo>
                <a:cubicBezTo>
                  <a:pt x="1817914" y="76185"/>
                  <a:pt x="2329542" y="52599"/>
                  <a:pt x="2841171" y="61671"/>
                </a:cubicBezTo>
                <a:cubicBezTo>
                  <a:pt x="3078842" y="56228"/>
                  <a:pt x="3316514" y="83442"/>
                  <a:pt x="3554185" y="94328"/>
                </a:cubicBezTo>
                <a:lnTo>
                  <a:pt x="3799114" y="665828"/>
                </a:lnTo>
                <a:cubicBezTo>
                  <a:pt x="3648528" y="674899"/>
                  <a:pt x="3514271" y="830928"/>
                  <a:pt x="3363685" y="839999"/>
                </a:cubicBezTo>
                <a:cubicBezTo>
                  <a:pt x="3222172" y="867213"/>
                  <a:pt x="2540604" y="658571"/>
                  <a:pt x="2414209" y="641637"/>
                </a:cubicBezTo>
                <a:cubicBezTo>
                  <a:pt x="1987852" y="657058"/>
                  <a:pt x="1217385" y="929806"/>
                  <a:pt x="816428" y="981513"/>
                </a:cubicBezTo>
                <a:cubicBezTo>
                  <a:pt x="415471" y="978791"/>
                  <a:pt x="224971" y="957927"/>
                  <a:pt x="0" y="943413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409611" y="2413164"/>
            <a:ext cx="3871365" cy="899422"/>
          </a:xfrm>
          <a:custGeom>
            <a:avLst/>
            <a:gdLst>
              <a:gd name="connsiteX0" fmla="*/ 0 w 4929554"/>
              <a:gd name="connsiteY0" fmla="*/ 797403 h 1231157"/>
              <a:gd name="connsiteX1" fmla="*/ 873370 w 4929554"/>
              <a:gd name="connsiteY1" fmla="*/ 457433 h 1231157"/>
              <a:gd name="connsiteX2" fmla="*/ 2455985 w 4929554"/>
              <a:gd name="connsiteY2" fmla="*/ 23680 h 1231157"/>
              <a:gd name="connsiteX3" fmla="*/ 4929554 w 4929554"/>
              <a:gd name="connsiteY3" fmla="*/ 1231157 h 1231157"/>
              <a:gd name="connsiteX0" fmla="*/ 0 w 4929554"/>
              <a:gd name="connsiteY0" fmla="*/ 815976 h 1249730"/>
              <a:gd name="connsiteX1" fmla="*/ 797170 w 4929554"/>
              <a:gd name="connsiteY1" fmla="*/ 324758 h 1249730"/>
              <a:gd name="connsiteX2" fmla="*/ 2455985 w 4929554"/>
              <a:gd name="connsiteY2" fmla="*/ 42253 h 1249730"/>
              <a:gd name="connsiteX3" fmla="*/ 4929554 w 4929554"/>
              <a:gd name="connsiteY3" fmla="*/ 1249730 h 1249730"/>
              <a:gd name="connsiteX0" fmla="*/ 0 w 4929554"/>
              <a:gd name="connsiteY0" fmla="*/ 768634 h 1249041"/>
              <a:gd name="connsiteX1" fmla="*/ 797170 w 4929554"/>
              <a:gd name="connsiteY1" fmla="*/ 324069 h 1249041"/>
              <a:gd name="connsiteX2" fmla="*/ 2455985 w 4929554"/>
              <a:gd name="connsiteY2" fmla="*/ 41564 h 1249041"/>
              <a:gd name="connsiteX3" fmla="*/ 4929554 w 4929554"/>
              <a:gd name="connsiteY3" fmla="*/ 1249041 h 1249041"/>
              <a:gd name="connsiteX0" fmla="*/ 0 w 4929554"/>
              <a:gd name="connsiteY0" fmla="*/ 768634 h 1249041"/>
              <a:gd name="connsiteX1" fmla="*/ 797170 w 4929554"/>
              <a:gd name="connsiteY1" fmla="*/ 324069 h 1249041"/>
              <a:gd name="connsiteX2" fmla="*/ 2455985 w 4929554"/>
              <a:gd name="connsiteY2" fmla="*/ 41564 h 1249041"/>
              <a:gd name="connsiteX3" fmla="*/ 4929554 w 4929554"/>
              <a:gd name="connsiteY3" fmla="*/ 1249041 h 1249041"/>
              <a:gd name="connsiteX0" fmla="*/ 0 w 4929554"/>
              <a:gd name="connsiteY0" fmla="*/ 775381 h 1255788"/>
              <a:gd name="connsiteX1" fmla="*/ 797170 w 4929554"/>
              <a:gd name="connsiteY1" fmla="*/ 290828 h 1255788"/>
              <a:gd name="connsiteX2" fmla="*/ 2455985 w 4929554"/>
              <a:gd name="connsiteY2" fmla="*/ 48311 h 1255788"/>
              <a:gd name="connsiteX3" fmla="*/ 4929554 w 4929554"/>
              <a:gd name="connsiteY3" fmla="*/ 1255788 h 1255788"/>
              <a:gd name="connsiteX0" fmla="*/ 0 w 4929554"/>
              <a:gd name="connsiteY0" fmla="*/ 779160 h 1259567"/>
              <a:gd name="connsiteX1" fmla="*/ 797170 w 4929554"/>
              <a:gd name="connsiteY1" fmla="*/ 294607 h 1259567"/>
              <a:gd name="connsiteX2" fmla="*/ 2455985 w 4929554"/>
              <a:gd name="connsiteY2" fmla="*/ 52090 h 1259567"/>
              <a:gd name="connsiteX3" fmla="*/ 4929554 w 4929554"/>
              <a:gd name="connsiteY3" fmla="*/ 1259567 h 1259567"/>
              <a:gd name="connsiteX0" fmla="*/ 0 w 4929554"/>
              <a:gd name="connsiteY0" fmla="*/ 757113 h 1237520"/>
              <a:gd name="connsiteX1" fmla="*/ 797170 w 4929554"/>
              <a:gd name="connsiteY1" fmla="*/ 272560 h 1237520"/>
              <a:gd name="connsiteX2" fmla="*/ 2455985 w 4929554"/>
              <a:gd name="connsiteY2" fmla="*/ 30043 h 1237520"/>
              <a:gd name="connsiteX3" fmla="*/ 4439306 w 4929554"/>
              <a:gd name="connsiteY3" fmla="*/ 904290 h 1237520"/>
              <a:gd name="connsiteX4" fmla="*/ 4929554 w 4929554"/>
              <a:gd name="connsiteY4" fmla="*/ 1237520 h 1237520"/>
              <a:gd name="connsiteX0" fmla="*/ 0 w 4929554"/>
              <a:gd name="connsiteY0" fmla="*/ 757113 h 1237520"/>
              <a:gd name="connsiteX1" fmla="*/ 797170 w 4929554"/>
              <a:gd name="connsiteY1" fmla="*/ 272560 h 1237520"/>
              <a:gd name="connsiteX2" fmla="*/ 2455985 w 4929554"/>
              <a:gd name="connsiteY2" fmla="*/ 30043 h 1237520"/>
              <a:gd name="connsiteX3" fmla="*/ 4439306 w 4929554"/>
              <a:gd name="connsiteY3" fmla="*/ 904290 h 1237520"/>
              <a:gd name="connsiteX4" fmla="*/ 4929554 w 4929554"/>
              <a:gd name="connsiteY4" fmla="*/ 1237520 h 1237520"/>
              <a:gd name="connsiteX0" fmla="*/ 0 w 4929554"/>
              <a:gd name="connsiteY0" fmla="*/ 757113 h 1237520"/>
              <a:gd name="connsiteX1" fmla="*/ 797170 w 4929554"/>
              <a:gd name="connsiteY1" fmla="*/ 272560 h 1237520"/>
              <a:gd name="connsiteX2" fmla="*/ 2455985 w 4929554"/>
              <a:gd name="connsiteY2" fmla="*/ 30043 h 1237520"/>
              <a:gd name="connsiteX3" fmla="*/ 4439306 w 4929554"/>
              <a:gd name="connsiteY3" fmla="*/ 904290 h 1237520"/>
              <a:gd name="connsiteX4" fmla="*/ 4929554 w 4929554"/>
              <a:gd name="connsiteY4" fmla="*/ 1237520 h 123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554" h="1237520">
                <a:moveTo>
                  <a:pt x="0" y="757113"/>
                </a:moveTo>
                <a:cubicBezTo>
                  <a:pt x="214460" y="618282"/>
                  <a:pt x="422956" y="427061"/>
                  <a:pt x="797170" y="272560"/>
                </a:cubicBezTo>
                <a:cubicBezTo>
                  <a:pt x="1171384" y="118059"/>
                  <a:pt x="1848962" y="-75245"/>
                  <a:pt x="2455985" y="30043"/>
                </a:cubicBezTo>
                <a:cubicBezTo>
                  <a:pt x="3063008" y="135331"/>
                  <a:pt x="4044604" y="663057"/>
                  <a:pt x="4439306" y="904290"/>
                </a:cubicBezTo>
                <a:cubicBezTo>
                  <a:pt x="4845715" y="1138860"/>
                  <a:pt x="4844920" y="1186425"/>
                  <a:pt x="4929554" y="1237520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419162" y="2490800"/>
            <a:ext cx="3848383" cy="812044"/>
          </a:xfrm>
          <a:custGeom>
            <a:avLst/>
            <a:gdLst>
              <a:gd name="connsiteX0" fmla="*/ 0 w 4929554"/>
              <a:gd name="connsiteY0" fmla="*/ 797403 h 1231157"/>
              <a:gd name="connsiteX1" fmla="*/ 873370 w 4929554"/>
              <a:gd name="connsiteY1" fmla="*/ 457433 h 1231157"/>
              <a:gd name="connsiteX2" fmla="*/ 2455985 w 4929554"/>
              <a:gd name="connsiteY2" fmla="*/ 23680 h 1231157"/>
              <a:gd name="connsiteX3" fmla="*/ 4929554 w 4929554"/>
              <a:gd name="connsiteY3" fmla="*/ 1231157 h 1231157"/>
              <a:gd name="connsiteX0" fmla="*/ 0 w 4929554"/>
              <a:gd name="connsiteY0" fmla="*/ 815976 h 1249730"/>
              <a:gd name="connsiteX1" fmla="*/ 797170 w 4929554"/>
              <a:gd name="connsiteY1" fmla="*/ 324758 h 1249730"/>
              <a:gd name="connsiteX2" fmla="*/ 2455985 w 4929554"/>
              <a:gd name="connsiteY2" fmla="*/ 42253 h 1249730"/>
              <a:gd name="connsiteX3" fmla="*/ 4929554 w 4929554"/>
              <a:gd name="connsiteY3" fmla="*/ 1249730 h 1249730"/>
              <a:gd name="connsiteX0" fmla="*/ 0 w 4929554"/>
              <a:gd name="connsiteY0" fmla="*/ 768634 h 1249041"/>
              <a:gd name="connsiteX1" fmla="*/ 797170 w 4929554"/>
              <a:gd name="connsiteY1" fmla="*/ 324069 h 1249041"/>
              <a:gd name="connsiteX2" fmla="*/ 2455985 w 4929554"/>
              <a:gd name="connsiteY2" fmla="*/ 41564 h 1249041"/>
              <a:gd name="connsiteX3" fmla="*/ 4929554 w 4929554"/>
              <a:gd name="connsiteY3" fmla="*/ 1249041 h 1249041"/>
              <a:gd name="connsiteX0" fmla="*/ 0 w 4929554"/>
              <a:gd name="connsiteY0" fmla="*/ 768634 h 1249041"/>
              <a:gd name="connsiteX1" fmla="*/ 797170 w 4929554"/>
              <a:gd name="connsiteY1" fmla="*/ 324069 h 1249041"/>
              <a:gd name="connsiteX2" fmla="*/ 2455985 w 4929554"/>
              <a:gd name="connsiteY2" fmla="*/ 41564 h 1249041"/>
              <a:gd name="connsiteX3" fmla="*/ 4929554 w 4929554"/>
              <a:gd name="connsiteY3" fmla="*/ 1249041 h 1249041"/>
              <a:gd name="connsiteX0" fmla="*/ 0 w 4929554"/>
              <a:gd name="connsiteY0" fmla="*/ 775381 h 1255788"/>
              <a:gd name="connsiteX1" fmla="*/ 797170 w 4929554"/>
              <a:gd name="connsiteY1" fmla="*/ 290828 h 1255788"/>
              <a:gd name="connsiteX2" fmla="*/ 2455985 w 4929554"/>
              <a:gd name="connsiteY2" fmla="*/ 48311 h 1255788"/>
              <a:gd name="connsiteX3" fmla="*/ 4929554 w 4929554"/>
              <a:gd name="connsiteY3" fmla="*/ 1255788 h 1255788"/>
              <a:gd name="connsiteX0" fmla="*/ 0 w 4929554"/>
              <a:gd name="connsiteY0" fmla="*/ 779160 h 1259567"/>
              <a:gd name="connsiteX1" fmla="*/ 797170 w 4929554"/>
              <a:gd name="connsiteY1" fmla="*/ 294607 h 1259567"/>
              <a:gd name="connsiteX2" fmla="*/ 2455985 w 4929554"/>
              <a:gd name="connsiteY2" fmla="*/ 52090 h 1259567"/>
              <a:gd name="connsiteX3" fmla="*/ 4929554 w 4929554"/>
              <a:gd name="connsiteY3" fmla="*/ 1259567 h 1259567"/>
              <a:gd name="connsiteX0" fmla="*/ 0 w 4900290"/>
              <a:gd name="connsiteY0" fmla="*/ 770181 h 1117296"/>
              <a:gd name="connsiteX1" fmla="*/ 797170 w 4900290"/>
              <a:gd name="connsiteY1" fmla="*/ 285628 h 1117296"/>
              <a:gd name="connsiteX2" fmla="*/ 2455985 w 4900290"/>
              <a:gd name="connsiteY2" fmla="*/ 43111 h 1117296"/>
              <a:gd name="connsiteX3" fmla="*/ 4900290 w 4900290"/>
              <a:gd name="connsiteY3" fmla="*/ 1117296 h 111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0290" h="1117296">
                <a:moveTo>
                  <a:pt x="0" y="770181"/>
                </a:moveTo>
                <a:cubicBezTo>
                  <a:pt x="214460" y="631350"/>
                  <a:pt x="422956" y="440129"/>
                  <a:pt x="797170" y="285628"/>
                </a:cubicBezTo>
                <a:cubicBezTo>
                  <a:pt x="1171384" y="131127"/>
                  <a:pt x="1772132" y="-95500"/>
                  <a:pt x="2455985" y="43111"/>
                </a:cubicBezTo>
                <a:cubicBezTo>
                  <a:pt x="3139838" y="181722"/>
                  <a:pt x="4001521" y="578034"/>
                  <a:pt x="4900290" y="1117296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534683" y="2925728"/>
            <a:ext cx="2527622" cy="386812"/>
          </a:xfrm>
          <a:custGeom>
            <a:avLst/>
            <a:gdLst>
              <a:gd name="connsiteX0" fmla="*/ 0 w 3238500"/>
              <a:gd name="connsiteY0" fmla="*/ 353786 h 353786"/>
              <a:gd name="connsiteX1" fmla="*/ 3238500 w 3238500"/>
              <a:gd name="connsiteY1" fmla="*/ 0 h 353786"/>
              <a:gd name="connsiteX2" fmla="*/ 3238500 w 3238500"/>
              <a:gd name="connsiteY2" fmla="*/ 87086 h 353786"/>
              <a:gd name="connsiteX3" fmla="*/ 0 w 3238500"/>
              <a:gd name="connsiteY3" fmla="*/ 353786 h 353786"/>
              <a:gd name="connsiteX0" fmla="*/ 0 w 3238500"/>
              <a:gd name="connsiteY0" fmla="*/ 353786 h 353786"/>
              <a:gd name="connsiteX1" fmla="*/ 3238500 w 3238500"/>
              <a:gd name="connsiteY1" fmla="*/ 0 h 353786"/>
              <a:gd name="connsiteX2" fmla="*/ 3238500 w 3238500"/>
              <a:gd name="connsiteY2" fmla="*/ 87086 h 353786"/>
              <a:gd name="connsiteX3" fmla="*/ 484414 w 3238500"/>
              <a:gd name="connsiteY3" fmla="*/ 65314 h 353786"/>
              <a:gd name="connsiteX4" fmla="*/ 0 w 3238500"/>
              <a:gd name="connsiteY4" fmla="*/ 353786 h 353786"/>
              <a:gd name="connsiteX0" fmla="*/ 0 w 3238500"/>
              <a:gd name="connsiteY0" fmla="*/ 479038 h 479038"/>
              <a:gd name="connsiteX1" fmla="*/ 3238500 w 3238500"/>
              <a:gd name="connsiteY1" fmla="*/ 125252 h 479038"/>
              <a:gd name="connsiteX2" fmla="*/ 3238500 w 3238500"/>
              <a:gd name="connsiteY2" fmla="*/ 212338 h 479038"/>
              <a:gd name="connsiteX3" fmla="*/ 1257300 w 3238500"/>
              <a:gd name="connsiteY3" fmla="*/ 66 h 479038"/>
              <a:gd name="connsiteX4" fmla="*/ 484414 w 3238500"/>
              <a:gd name="connsiteY4" fmla="*/ 190566 h 479038"/>
              <a:gd name="connsiteX5" fmla="*/ 0 w 3238500"/>
              <a:gd name="connsiteY5" fmla="*/ 479038 h 479038"/>
              <a:gd name="connsiteX0" fmla="*/ 0 w 3238500"/>
              <a:gd name="connsiteY0" fmla="*/ 479169 h 479169"/>
              <a:gd name="connsiteX1" fmla="*/ 3238500 w 3238500"/>
              <a:gd name="connsiteY1" fmla="*/ 125383 h 479169"/>
              <a:gd name="connsiteX2" fmla="*/ 3238500 w 3238500"/>
              <a:gd name="connsiteY2" fmla="*/ 212469 h 479169"/>
              <a:gd name="connsiteX3" fmla="*/ 2579914 w 3238500"/>
              <a:gd name="connsiteY3" fmla="*/ 468283 h 479169"/>
              <a:gd name="connsiteX4" fmla="*/ 1257300 w 3238500"/>
              <a:gd name="connsiteY4" fmla="*/ 197 h 479169"/>
              <a:gd name="connsiteX5" fmla="*/ 484414 w 3238500"/>
              <a:gd name="connsiteY5" fmla="*/ 190697 h 479169"/>
              <a:gd name="connsiteX6" fmla="*/ 0 w 3238500"/>
              <a:gd name="connsiteY6" fmla="*/ 479169 h 479169"/>
              <a:gd name="connsiteX0" fmla="*/ 0 w 3238500"/>
              <a:gd name="connsiteY0" fmla="*/ 381252 h 381252"/>
              <a:gd name="connsiteX1" fmla="*/ 3238500 w 3238500"/>
              <a:gd name="connsiteY1" fmla="*/ 27466 h 381252"/>
              <a:gd name="connsiteX2" fmla="*/ 3238500 w 3238500"/>
              <a:gd name="connsiteY2" fmla="*/ 114552 h 381252"/>
              <a:gd name="connsiteX3" fmla="*/ 2579914 w 3238500"/>
              <a:gd name="connsiteY3" fmla="*/ 370366 h 381252"/>
              <a:gd name="connsiteX4" fmla="*/ 1235528 w 3238500"/>
              <a:gd name="connsiteY4" fmla="*/ 252 h 381252"/>
              <a:gd name="connsiteX5" fmla="*/ 484414 w 3238500"/>
              <a:gd name="connsiteY5" fmla="*/ 92780 h 381252"/>
              <a:gd name="connsiteX6" fmla="*/ 0 w 3238500"/>
              <a:gd name="connsiteY6" fmla="*/ 381252 h 381252"/>
              <a:gd name="connsiteX0" fmla="*/ 0 w 3238500"/>
              <a:gd name="connsiteY0" fmla="*/ 381252 h 381252"/>
              <a:gd name="connsiteX1" fmla="*/ 3238500 w 3238500"/>
              <a:gd name="connsiteY1" fmla="*/ 27466 h 381252"/>
              <a:gd name="connsiteX2" fmla="*/ 3238500 w 3238500"/>
              <a:gd name="connsiteY2" fmla="*/ 114552 h 381252"/>
              <a:gd name="connsiteX3" fmla="*/ 2579914 w 3238500"/>
              <a:gd name="connsiteY3" fmla="*/ 370366 h 381252"/>
              <a:gd name="connsiteX4" fmla="*/ 1235528 w 3238500"/>
              <a:gd name="connsiteY4" fmla="*/ 252 h 381252"/>
              <a:gd name="connsiteX5" fmla="*/ 499654 w 3238500"/>
              <a:gd name="connsiteY5" fmla="*/ 138500 h 381252"/>
              <a:gd name="connsiteX6" fmla="*/ 0 w 3238500"/>
              <a:gd name="connsiteY6" fmla="*/ 381252 h 381252"/>
              <a:gd name="connsiteX0" fmla="*/ 0 w 3238500"/>
              <a:gd name="connsiteY0" fmla="*/ 381252 h 381252"/>
              <a:gd name="connsiteX1" fmla="*/ 235494 w 3238500"/>
              <a:gd name="connsiteY1" fmla="*/ 223046 h 381252"/>
              <a:gd name="connsiteX2" fmla="*/ 3238500 w 3238500"/>
              <a:gd name="connsiteY2" fmla="*/ 27466 h 381252"/>
              <a:gd name="connsiteX3" fmla="*/ 3238500 w 3238500"/>
              <a:gd name="connsiteY3" fmla="*/ 114552 h 381252"/>
              <a:gd name="connsiteX4" fmla="*/ 2579914 w 3238500"/>
              <a:gd name="connsiteY4" fmla="*/ 370366 h 381252"/>
              <a:gd name="connsiteX5" fmla="*/ 1235528 w 3238500"/>
              <a:gd name="connsiteY5" fmla="*/ 252 h 381252"/>
              <a:gd name="connsiteX6" fmla="*/ 499654 w 3238500"/>
              <a:gd name="connsiteY6" fmla="*/ 138500 h 381252"/>
              <a:gd name="connsiteX7" fmla="*/ 0 w 3238500"/>
              <a:gd name="connsiteY7" fmla="*/ 381252 h 381252"/>
              <a:gd name="connsiteX0" fmla="*/ 0 w 3238500"/>
              <a:gd name="connsiteY0" fmla="*/ 402046 h 402046"/>
              <a:gd name="connsiteX1" fmla="*/ 235494 w 3238500"/>
              <a:gd name="connsiteY1" fmla="*/ 243840 h 402046"/>
              <a:gd name="connsiteX2" fmla="*/ 748574 w 3238500"/>
              <a:gd name="connsiteY2" fmla="*/ 0 h 402046"/>
              <a:gd name="connsiteX3" fmla="*/ 3238500 w 3238500"/>
              <a:gd name="connsiteY3" fmla="*/ 48260 h 402046"/>
              <a:gd name="connsiteX4" fmla="*/ 3238500 w 3238500"/>
              <a:gd name="connsiteY4" fmla="*/ 135346 h 402046"/>
              <a:gd name="connsiteX5" fmla="*/ 2579914 w 3238500"/>
              <a:gd name="connsiteY5" fmla="*/ 391160 h 402046"/>
              <a:gd name="connsiteX6" fmla="*/ 1235528 w 3238500"/>
              <a:gd name="connsiteY6" fmla="*/ 21046 h 402046"/>
              <a:gd name="connsiteX7" fmla="*/ 499654 w 3238500"/>
              <a:gd name="connsiteY7" fmla="*/ 159294 h 402046"/>
              <a:gd name="connsiteX8" fmla="*/ 0 w 3238500"/>
              <a:gd name="connsiteY8" fmla="*/ 402046 h 402046"/>
              <a:gd name="connsiteX0" fmla="*/ 0 w 3238500"/>
              <a:gd name="connsiteY0" fmla="*/ 402046 h 402046"/>
              <a:gd name="connsiteX1" fmla="*/ 235494 w 3238500"/>
              <a:gd name="connsiteY1" fmla="*/ 243840 h 402046"/>
              <a:gd name="connsiteX2" fmla="*/ 748574 w 3238500"/>
              <a:gd name="connsiteY2" fmla="*/ 0 h 402046"/>
              <a:gd name="connsiteX3" fmla="*/ 3238500 w 3238500"/>
              <a:gd name="connsiteY3" fmla="*/ 48260 h 402046"/>
              <a:gd name="connsiteX4" fmla="*/ 3238500 w 3238500"/>
              <a:gd name="connsiteY4" fmla="*/ 135346 h 402046"/>
              <a:gd name="connsiteX5" fmla="*/ 2579914 w 3238500"/>
              <a:gd name="connsiteY5" fmla="*/ 391160 h 402046"/>
              <a:gd name="connsiteX6" fmla="*/ 1235528 w 3238500"/>
              <a:gd name="connsiteY6" fmla="*/ 21046 h 402046"/>
              <a:gd name="connsiteX7" fmla="*/ 499654 w 3238500"/>
              <a:gd name="connsiteY7" fmla="*/ 159294 h 402046"/>
              <a:gd name="connsiteX8" fmla="*/ 0 w 3238500"/>
              <a:gd name="connsiteY8" fmla="*/ 402046 h 402046"/>
              <a:gd name="connsiteX0" fmla="*/ 0 w 3238500"/>
              <a:gd name="connsiteY0" fmla="*/ 402046 h 402046"/>
              <a:gd name="connsiteX1" fmla="*/ 235494 w 3238500"/>
              <a:gd name="connsiteY1" fmla="*/ 243840 h 402046"/>
              <a:gd name="connsiteX2" fmla="*/ 382814 w 3238500"/>
              <a:gd name="connsiteY2" fmla="*/ 147320 h 402046"/>
              <a:gd name="connsiteX3" fmla="*/ 748574 w 3238500"/>
              <a:gd name="connsiteY3" fmla="*/ 0 h 402046"/>
              <a:gd name="connsiteX4" fmla="*/ 3238500 w 3238500"/>
              <a:gd name="connsiteY4" fmla="*/ 48260 h 402046"/>
              <a:gd name="connsiteX5" fmla="*/ 3238500 w 3238500"/>
              <a:gd name="connsiteY5" fmla="*/ 135346 h 402046"/>
              <a:gd name="connsiteX6" fmla="*/ 2579914 w 3238500"/>
              <a:gd name="connsiteY6" fmla="*/ 391160 h 402046"/>
              <a:gd name="connsiteX7" fmla="*/ 1235528 w 3238500"/>
              <a:gd name="connsiteY7" fmla="*/ 21046 h 402046"/>
              <a:gd name="connsiteX8" fmla="*/ 499654 w 3238500"/>
              <a:gd name="connsiteY8" fmla="*/ 159294 h 402046"/>
              <a:gd name="connsiteX9" fmla="*/ 0 w 3238500"/>
              <a:gd name="connsiteY9" fmla="*/ 402046 h 402046"/>
              <a:gd name="connsiteX0" fmla="*/ 0 w 3238500"/>
              <a:gd name="connsiteY0" fmla="*/ 473166 h 473166"/>
              <a:gd name="connsiteX1" fmla="*/ 235494 w 3238500"/>
              <a:gd name="connsiteY1" fmla="*/ 314960 h 473166"/>
              <a:gd name="connsiteX2" fmla="*/ 382814 w 3238500"/>
              <a:gd name="connsiteY2" fmla="*/ 218440 h 473166"/>
              <a:gd name="connsiteX3" fmla="*/ 1195614 w 3238500"/>
              <a:gd name="connsiteY3" fmla="*/ 0 h 473166"/>
              <a:gd name="connsiteX4" fmla="*/ 3238500 w 3238500"/>
              <a:gd name="connsiteY4" fmla="*/ 119380 h 473166"/>
              <a:gd name="connsiteX5" fmla="*/ 3238500 w 3238500"/>
              <a:gd name="connsiteY5" fmla="*/ 206466 h 473166"/>
              <a:gd name="connsiteX6" fmla="*/ 2579914 w 3238500"/>
              <a:gd name="connsiteY6" fmla="*/ 462280 h 473166"/>
              <a:gd name="connsiteX7" fmla="*/ 1235528 w 3238500"/>
              <a:gd name="connsiteY7" fmla="*/ 92166 h 473166"/>
              <a:gd name="connsiteX8" fmla="*/ 499654 w 3238500"/>
              <a:gd name="connsiteY8" fmla="*/ 230414 h 473166"/>
              <a:gd name="connsiteX9" fmla="*/ 0 w 3238500"/>
              <a:gd name="connsiteY9" fmla="*/ 473166 h 473166"/>
              <a:gd name="connsiteX0" fmla="*/ 0 w 3238500"/>
              <a:gd name="connsiteY0" fmla="*/ 473166 h 473166"/>
              <a:gd name="connsiteX1" fmla="*/ 235494 w 3238500"/>
              <a:gd name="connsiteY1" fmla="*/ 314960 h 473166"/>
              <a:gd name="connsiteX2" fmla="*/ 382814 w 3238500"/>
              <a:gd name="connsiteY2" fmla="*/ 218440 h 473166"/>
              <a:gd name="connsiteX3" fmla="*/ 1195614 w 3238500"/>
              <a:gd name="connsiteY3" fmla="*/ 0 h 473166"/>
              <a:gd name="connsiteX4" fmla="*/ 2628174 w 3238500"/>
              <a:gd name="connsiteY4" fmla="*/ 386080 h 473166"/>
              <a:gd name="connsiteX5" fmla="*/ 3238500 w 3238500"/>
              <a:gd name="connsiteY5" fmla="*/ 119380 h 473166"/>
              <a:gd name="connsiteX6" fmla="*/ 3238500 w 3238500"/>
              <a:gd name="connsiteY6" fmla="*/ 206466 h 473166"/>
              <a:gd name="connsiteX7" fmla="*/ 2579914 w 3238500"/>
              <a:gd name="connsiteY7" fmla="*/ 462280 h 473166"/>
              <a:gd name="connsiteX8" fmla="*/ 1235528 w 3238500"/>
              <a:gd name="connsiteY8" fmla="*/ 92166 h 473166"/>
              <a:gd name="connsiteX9" fmla="*/ 499654 w 3238500"/>
              <a:gd name="connsiteY9" fmla="*/ 230414 h 473166"/>
              <a:gd name="connsiteX10" fmla="*/ 0 w 3238500"/>
              <a:gd name="connsiteY10" fmla="*/ 473166 h 473166"/>
              <a:gd name="connsiteX0" fmla="*/ 0 w 3238500"/>
              <a:gd name="connsiteY0" fmla="*/ 473166 h 473166"/>
              <a:gd name="connsiteX1" fmla="*/ 235494 w 3238500"/>
              <a:gd name="connsiteY1" fmla="*/ 314960 h 473166"/>
              <a:gd name="connsiteX2" fmla="*/ 382814 w 3238500"/>
              <a:gd name="connsiteY2" fmla="*/ 218440 h 473166"/>
              <a:gd name="connsiteX3" fmla="*/ 1195614 w 3238500"/>
              <a:gd name="connsiteY3" fmla="*/ 0 h 473166"/>
              <a:gd name="connsiteX4" fmla="*/ 2628174 w 3238500"/>
              <a:gd name="connsiteY4" fmla="*/ 386080 h 473166"/>
              <a:gd name="connsiteX5" fmla="*/ 3238500 w 3238500"/>
              <a:gd name="connsiteY5" fmla="*/ 119380 h 473166"/>
              <a:gd name="connsiteX6" fmla="*/ 3238500 w 3238500"/>
              <a:gd name="connsiteY6" fmla="*/ 206466 h 473166"/>
              <a:gd name="connsiteX7" fmla="*/ 2579914 w 3238500"/>
              <a:gd name="connsiteY7" fmla="*/ 462280 h 473166"/>
              <a:gd name="connsiteX8" fmla="*/ 1235528 w 3238500"/>
              <a:gd name="connsiteY8" fmla="*/ 92166 h 473166"/>
              <a:gd name="connsiteX9" fmla="*/ 499654 w 3238500"/>
              <a:gd name="connsiteY9" fmla="*/ 230414 h 473166"/>
              <a:gd name="connsiteX10" fmla="*/ 0 w 3238500"/>
              <a:gd name="connsiteY10" fmla="*/ 473166 h 473166"/>
              <a:gd name="connsiteX0" fmla="*/ 0 w 3238500"/>
              <a:gd name="connsiteY0" fmla="*/ 473166 h 473166"/>
              <a:gd name="connsiteX1" fmla="*/ 235494 w 3238500"/>
              <a:gd name="connsiteY1" fmla="*/ 314960 h 473166"/>
              <a:gd name="connsiteX2" fmla="*/ 382814 w 3238500"/>
              <a:gd name="connsiteY2" fmla="*/ 218440 h 473166"/>
              <a:gd name="connsiteX3" fmla="*/ 1195614 w 3238500"/>
              <a:gd name="connsiteY3" fmla="*/ 0 h 473166"/>
              <a:gd name="connsiteX4" fmla="*/ 2628174 w 3238500"/>
              <a:gd name="connsiteY4" fmla="*/ 386080 h 473166"/>
              <a:gd name="connsiteX5" fmla="*/ 3238500 w 3238500"/>
              <a:gd name="connsiteY5" fmla="*/ 119380 h 473166"/>
              <a:gd name="connsiteX6" fmla="*/ 3238500 w 3238500"/>
              <a:gd name="connsiteY6" fmla="*/ 206466 h 473166"/>
              <a:gd name="connsiteX7" fmla="*/ 2579914 w 3238500"/>
              <a:gd name="connsiteY7" fmla="*/ 462280 h 473166"/>
              <a:gd name="connsiteX8" fmla="*/ 1235528 w 3238500"/>
              <a:gd name="connsiteY8" fmla="*/ 92166 h 473166"/>
              <a:gd name="connsiteX9" fmla="*/ 499654 w 3238500"/>
              <a:gd name="connsiteY9" fmla="*/ 230414 h 473166"/>
              <a:gd name="connsiteX10" fmla="*/ 0 w 3238500"/>
              <a:gd name="connsiteY10" fmla="*/ 473166 h 473166"/>
              <a:gd name="connsiteX0" fmla="*/ 0 w 3238500"/>
              <a:gd name="connsiteY0" fmla="*/ 473166 h 473166"/>
              <a:gd name="connsiteX1" fmla="*/ 235494 w 3238500"/>
              <a:gd name="connsiteY1" fmla="*/ 314960 h 473166"/>
              <a:gd name="connsiteX2" fmla="*/ 382814 w 3238500"/>
              <a:gd name="connsiteY2" fmla="*/ 218440 h 473166"/>
              <a:gd name="connsiteX3" fmla="*/ 1195614 w 3238500"/>
              <a:gd name="connsiteY3" fmla="*/ 0 h 473166"/>
              <a:gd name="connsiteX4" fmla="*/ 2628174 w 3238500"/>
              <a:gd name="connsiteY4" fmla="*/ 386080 h 473166"/>
              <a:gd name="connsiteX5" fmla="*/ 3238500 w 3238500"/>
              <a:gd name="connsiteY5" fmla="*/ 119380 h 473166"/>
              <a:gd name="connsiteX6" fmla="*/ 3238500 w 3238500"/>
              <a:gd name="connsiteY6" fmla="*/ 206466 h 473166"/>
              <a:gd name="connsiteX7" fmla="*/ 2579914 w 3238500"/>
              <a:gd name="connsiteY7" fmla="*/ 462280 h 473166"/>
              <a:gd name="connsiteX8" fmla="*/ 1235528 w 3238500"/>
              <a:gd name="connsiteY8" fmla="*/ 92166 h 473166"/>
              <a:gd name="connsiteX9" fmla="*/ 499654 w 3238500"/>
              <a:gd name="connsiteY9" fmla="*/ 230414 h 473166"/>
              <a:gd name="connsiteX10" fmla="*/ 0 w 3238500"/>
              <a:gd name="connsiteY10" fmla="*/ 473166 h 473166"/>
              <a:gd name="connsiteX0" fmla="*/ 0 w 3238500"/>
              <a:gd name="connsiteY0" fmla="*/ 600166 h 600166"/>
              <a:gd name="connsiteX1" fmla="*/ 235494 w 3238500"/>
              <a:gd name="connsiteY1" fmla="*/ 314960 h 600166"/>
              <a:gd name="connsiteX2" fmla="*/ 382814 w 3238500"/>
              <a:gd name="connsiteY2" fmla="*/ 218440 h 600166"/>
              <a:gd name="connsiteX3" fmla="*/ 1195614 w 3238500"/>
              <a:gd name="connsiteY3" fmla="*/ 0 h 600166"/>
              <a:gd name="connsiteX4" fmla="*/ 2628174 w 3238500"/>
              <a:gd name="connsiteY4" fmla="*/ 386080 h 600166"/>
              <a:gd name="connsiteX5" fmla="*/ 3238500 w 3238500"/>
              <a:gd name="connsiteY5" fmla="*/ 119380 h 600166"/>
              <a:gd name="connsiteX6" fmla="*/ 3238500 w 3238500"/>
              <a:gd name="connsiteY6" fmla="*/ 206466 h 600166"/>
              <a:gd name="connsiteX7" fmla="*/ 2579914 w 3238500"/>
              <a:gd name="connsiteY7" fmla="*/ 462280 h 600166"/>
              <a:gd name="connsiteX8" fmla="*/ 1235528 w 3238500"/>
              <a:gd name="connsiteY8" fmla="*/ 92166 h 600166"/>
              <a:gd name="connsiteX9" fmla="*/ 499654 w 3238500"/>
              <a:gd name="connsiteY9" fmla="*/ 230414 h 600166"/>
              <a:gd name="connsiteX10" fmla="*/ 0 w 3238500"/>
              <a:gd name="connsiteY10" fmla="*/ 600166 h 600166"/>
              <a:gd name="connsiteX0" fmla="*/ 0 w 3238500"/>
              <a:gd name="connsiteY0" fmla="*/ 600166 h 600166"/>
              <a:gd name="connsiteX1" fmla="*/ 235494 w 3238500"/>
              <a:gd name="connsiteY1" fmla="*/ 314960 h 600166"/>
              <a:gd name="connsiteX2" fmla="*/ 382814 w 3238500"/>
              <a:gd name="connsiteY2" fmla="*/ 218440 h 600166"/>
              <a:gd name="connsiteX3" fmla="*/ 1195614 w 3238500"/>
              <a:gd name="connsiteY3" fmla="*/ 0 h 600166"/>
              <a:gd name="connsiteX4" fmla="*/ 2628174 w 3238500"/>
              <a:gd name="connsiteY4" fmla="*/ 386080 h 600166"/>
              <a:gd name="connsiteX5" fmla="*/ 3238500 w 3238500"/>
              <a:gd name="connsiteY5" fmla="*/ 119380 h 600166"/>
              <a:gd name="connsiteX6" fmla="*/ 3238500 w 3238500"/>
              <a:gd name="connsiteY6" fmla="*/ 206466 h 600166"/>
              <a:gd name="connsiteX7" fmla="*/ 2579914 w 3238500"/>
              <a:gd name="connsiteY7" fmla="*/ 462280 h 600166"/>
              <a:gd name="connsiteX8" fmla="*/ 1235528 w 3238500"/>
              <a:gd name="connsiteY8" fmla="*/ 92166 h 600166"/>
              <a:gd name="connsiteX9" fmla="*/ 499654 w 3238500"/>
              <a:gd name="connsiteY9" fmla="*/ 230414 h 600166"/>
              <a:gd name="connsiteX10" fmla="*/ 0 w 3238500"/>
              <a:gd name="connsiteY10" fmla="*/ 600166 h 600166"/>
              <a:gd name="connsiteX0" fmla="*/ 0 w 3238500"/>
              <a:gd name="connsiteY0" fmla="*/ 600166 h 600166"/>
              <a:gd name="connsiteX1" fmla="*/ 235494 w 3238500"/>
              <a:gd name="connsiteY1" fmla="*/ 314960 h 600166"/>
              <a:gd name="connsiteX2" fmla="*/ 382814 w 3238500"/>
              <a:gd name="connsiteY2" fmla="*/ 218440 h 600166"/>
              <a:gd name="connsiteX3" fmla="*/ 1195614 w 3238500"/>
              <a:gd name="connsiteY3" fmla="*/ 0 h 600166"/>
              <a:gd name="connsiteX4" fmla="*/ 2628174 w 3238500"/>
              <a:gd name="connsiteY4" fmla="*/ 386080 h 600166"/>
              <a:gd name="connsiteX5" fmla="*/ 3238500 w 3238500"/>
              <a:gd name="connsiteY5" fmla="*/ 119380 h 600166"/>
              <a:gd name="connsiteX6" fmla="*/ 3238500 w 3238500"/>
              <a:gd name="connsiteY6" fmla="*/ 206466 h 600166"/>
              <a:gd name="connsiteX7" fmla="*/ 2579914 w 3238500"/>
              <a:gd name="connsiteY7" fmla="*/ 462280 h 600166"/>
              <a:gd name="connsiteX8" fmla="*/ 1235528 w 3238500"/>
              <a:gd name="connsiteY8" fmla="*/ 92166 h 600166"/>
              <a:gd name="connsiteX9" fmla="*/ 499654 w 3238500"/>
              <a:gd name="connsiteY9" fmla="*/ 230414 h 600166"/>
              <a:gd name="connsiteX10" fmla="*/ 0 w 3238500"/>
              <a:gd name="connsiteY10" fmla="*/ 600166 h 600166"/>
              <a:gd name="connsiteX0" fmla="*/ 0 w 3238500"/>
              <a:gd name="connsiteY0" fmla="*/ 600166 h 600166"/>
              <a:gd name="connsiteX1" fmla="*/ 235494 w 3238500"/>
              <a:gd name="connsiteY1" fmla="*/ 314960 h 600166"/>
              <a:gd name="connsiteX2" fmla="*/ 382814 w 3238500"/>
              <a:gd name="connsiteY2" fmla="*/ 218440 h 600166"/>
              <a:gd name="connsiteX3" fmla="*/ 1195614 w 3238500"/>
              <a:gd name="connsiteY3" fmla="*/ 0 h 600166"/>
              <a:gd name="connsiteX4" fmla="*/ 2628174 w 3238500"/>
              <a:gd name="connsiteY4" fmla="*/ 386080 h 600166"/>
              <a:gd name="connsiteX5" fmla="*/ 3238500 w 3238500"/>
              <a:gd name="connsiteY5" fmla="*/ 119380 h 600166"/>
              <a:gd name="connsiteX6" fmla="*/ 3238500 w 3238500"/>
              <a:gd name="connsiteY6" fmla="*/ 206466 h 600166"/>
              <a:gd name="connsiteX7" fmla="*/ 2579914 w 3238500"/>
              <a:gd name="connsiteY7" fmla="*/ 462280 h 600166"/>
              <a:gd name="connsiteX8" fmla="*/ 1235528 w 3238500"/>
              <a:gd name="connsiteY8" fmla="*/ 92166 h 600166"/>
              <a:gd name="connsiteX9" fmla="*/ 499654 w 3238500"/>
              <a:gd name="connsiteY9" fmla="*/ 230414 h 600166"/>
              <a:gd name="connsiteX10" fmla="*/ 0 w 3238500"/>
              <a:gd name="connsiteY10" fmla="*/ 600166 h 600166"/>
              <a:gd name="connsiteX0" fmla="*/ 0 w 3228340"/>
              <a:gd name="connsiteY0" fmla="*/ 483326 h 483326"/>
              <a:gd name="connsiteX1" fmla="*/ 225334 w 3228340"/>
              <a:gd name="connsiteY1" fmla="*/ 314960 h 483326"/>
              <a:gd name="connsiteX2" fmla="*/ 372654 w 3228340"/>
              <a:gd name="connsiteY2" fmla="*/ 218440 h 483326"/>
              <a:gd name="connsiteX3" fmla="*/ 1185454 w 3228340"/>
              <a:gd name="connsiteY3" fmla="*/ 0 h 483326"/>
              <a:gd name="connsiteX4" fmla="*/ 2618014 w 3228340"/>
              <a:gd name="connsiteY4" fmla="*/ 386080 h 483326"/>
              <a:gd name="connsiteX5" fmla="*/ 3228340 w 3228340"/>
              <a:gd name="connsiteY5" fmla="*/ 119380 h 483326"/>
              <a:gd name="connsiteX6" fmla="*/ 3228340 w 3228340"/>
              <a:gd name="connsiteY6" fmla="*/ 206466 h 483326"/>
              <a:gd name="connsiteX7" fmla="*/ 2569754 w 3228340"/>
              <a:gd name="connsiteY7" fmla="*/ 462280 h 483326"/>
              <a:gd name="connsiteX8" fmla="*/ 1225368 w 3228340"/>
              <a:gd name="connsiteY8" fmla="*/ 92166 h 483326"/>
              <a:gd name="connsiteX9" fmla="*/ 489494 w 3228340"/>
              <a:gd name="connsiteY9" fmla="*/ 230414 h 483326"/>
              <a:gd name="connsiteX10" fmla="*/ 0 w 3228340"/>
              <a:gd name="connsiteY10" fmla="*/ 483326 h 483326"/>
              <a:gd name="connsiteX0" fmla="*/ 0 w 3223260"/>
              <a:gd name="connsiteY0" fmla="*/ 468086 h 468086"/>
              <a:gd name="connsiteX1" fmla="*/ 220254 w 3223260"/>
              <a:gd name="connsiteY1" fmla="*/ 314960 h 468086"/>
              <a:gd name="connsiteX2" fmla="*/ 367574 w 3223260"/>
              <a:gd name="connsiteY2" fmla="*/ 218440 h 468086"/>
              <a:gd name="connsiteX3" fmla="*/ 1180374 w 3223260"/>
              <a:gd name="connsiteY3" fmla="*/ 0 h 468086"/>
              <a:gd name="connsiteX4" fmla="*/ 2612934 w 3223260"/>
              <a:gd name="connsiteY4" fmla="*/ 386080 h 468086"/>
              <a:gd name="connsiteX5" fmla="*/ 3223260 w 3223260"/>
              <a:gd name="connsiteY5" fmla="*/ 119380 h 468086"/>
              <a:gd name="connsiteX6" fmla="*/ 3223260 w 3223260"/>
              <a:gd name="connsiteY6" fmla="*/ 206466 h 468086"/>
              <a:gd name="connsiteX7" fmla="*/ 2564674 w 3223260"/>
              <a:gd name="connsiteY7" fmla="*/ 462280 h 468086"/>
              <a:gd name="connsiteX8" fmla="*/ 1220288 w 3223260"/>
              <a:gd name="connsiteY8" fmla="*/ 92166 h 468086"/>
              <a:gd name="connsiteX9" fmla="*/ 484414 w 3223260"/>
              <a:gd name="connsiteY9" fmla="*/ 230414 h 468086"/>
              <a:gd name="connsiteX10" fmla="*/ 0 w 3223260"/>
              <a:gd name="connsiteY10" fmla="*/ 468086 h 468086"/>
              <a:gd name="connsiteX0" fmla="*/ 0 w 3223260"/>
              <a:gd name="connsiteY0" fmla="*/ 468086 h 468086"/>
              <a:gd name="connsiteX1" fmla="*/ 220254 w 3223260"/>
              <a:gd name="connsiteY1" fmla="*/ 314960 h 468086"/>
              <a:gd name="connsiteX2" fmla="*/ 367574 w 3223260"/>
              <a:gd name="connsiteY2" fmla="*/ 218440 h 468086"/>
              <a:gd name="connsiteX3" fmla="*/ 1180374 w 3223260"/>
              <a:gd name="connsiteY3" fmla="*/ 0 h 468086"/>
              <a:gd name="connsiteX4" fmla="*/ 2612934 w 3223260"/>
              <a:gd name="connsiteY4" fmla="*/ 386080 h 468086"/>
              <a:gd name="connsiteX5" fmla="*/ 3223260 w 3223260"/>
              <a:gd name="connsiteY5" fmla="*/ 119380 h 468086"/>
              <a:gd name="connsiteX6" fmla="*/ 3223260 w 3223260"/>
              <a:gd name="connsiteY6" fmla="*/ 206466 h 468086"/>
              <a:gd name="connsiteX7" fmla="*/ 2564674 w 3223260"/>
              <a:gd name="connsiteY7" fmla="*/ 462280 h 468086"/>
              <a:gd name="connsiteX8" fmla="*/ 1220288 w 3223260"/>
              <a:gd name="connsiteY8" fmla="*/ 92166 h 468086"/>
              <a:gd name="connsiteX9" fmla="*/ 484414 w 3223260"/>
              <a:gd name="connsiteY9" fmla="*/ 230414 h 468086"/>
              <a:gd name="connsiteX10" fmla="*/ 0 w 3223260"/>
              <a:gd name="connsiteY10" fmla="*/ 468086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3260" h="468086">
                <a:moveTo>
                  <a:pt x="0" y="468086"/>
                </a:moveTo>
                <a:cubicBezTo>
                  <a:pt x="124218" y="386564"/>
                  <a:pt x="35076" y="437122"/>
                  <a:pt x="220254" y="314960"/>
                </a:cubicBezTo>
                <a:cubicBezTo>
                  <a:pt x="311996" y="250492"/>
                  <a:pt x="282061" y="259080"/>
                  <a:pt x="367574" y="218440"/>
                </a:cubicBezTo>
                <a:cubicBezTo>
                  <a:pt x="453087" y="177800"/>
                  <a:pt x="823927" y="25400"/>
                  <a:pt x="1180374" y="0"/>
                </a:cubicBezTo>
                <a:cubicBezTo>
                  <a:pt x="1622334" y="22013"/>
                  <a:pt x="2170974" y="364067"/>
                  <a:pt x="2612934" y="386080"/>
                </a:cubicBezTo>
                <a:cubicBezTo>
                  <a:pt x="3039896" y="302260"/>
                  <a:pt x="3019818" y="208280"/>
                  <a:pt x="3223260" y="119380"/>
                </a:cubicBezTo>
                <a:lnTo>
                  <a:pt x="3223260" y="206466"/>
                </a:lnTo>
                <a:cubicBezTo>
                  <a:pt x="3096260" y="206466"/>
                  <a:pt x="2894874" y="497659"/>
                  <a:pt x="2564674" y="462280"/>
                </a:cubicBezTo>
                <a:cubicBezTo>
                  <a:pt x="2234474" y="426901"/>
                  <a:pt x="1552302" y="81280"/>
                  <a:pt x="1220288" y="92166"/>
                </a:cubicBezTo>
                <a:cubicBezTo>
                  <a:pt x="888274" y="103052"/>
                  <a:pt x="703942" y="181428"/>
                  <a:pt x="484414" y="230414"/>
                </a:cubicBezTo>
                <a:cubicBezTo>
                  <a:pt x="312783" y="297785"/>
                  <a:pt x="298631" y="258475"/>
                  <a:pt x="0" y="468086"/>
                </a:cubicBezTo>
                <a:close/>
              </a:path>
            </a:pathLst>
          </a:custGeom>
          <a:solidFill>
            <a:srgbClr val="FFC000">
              <a:lumMod val="5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1223596" y="5252149"/>
            <a:ext cx="3281032" cy="608890"/>
          </a:xfrm>
          <a:custGeom>
            <a:avLst/>
            <a:gdLst>
              <a:gd name="connsiteX0" fmla="*/ 0 w 4207933"/>
              <a:gd name="connsiteY0" fmla="*/ 499534 h 558800"/>
              <a:gd name="connsiteX1" fmla="*/ 4207933 w 4207933"/>
              <a:gd name="connsiteY1" fmla="*/ 558800 h 558800"/>
              <a:gd name="connsiteX2" fmla="*/ 3970867 w 4207933"/>
              <a:gd name="connsiteY2" fmla="*/ 0 h 558800"/>
              <a:gd name="connsiteX3" fmla="*/ 177800 w 4207933"/>
              <a:gd name="connsiteY3" fmla="*/ 254000 h 558800"/>
              <a:gd name="connsiteX4" fmla="*/ 177800 w 4207933"/>
              <a:gd name="connsiteY4" fmla="*/ 254000 h 558800"/>
              <a:gd name="connsiteX0" fmla="*/ 0 w 4207933"/>
              <a:gd name="connsiteY0" fmla="*/ 499534 h 558800"/>
              <a:gd name="connsiteX1" fmla="*/ 4207933 w 4207933"/>
              <a:gd name="connsiteY1" fmla="*/ 558800 h 558800"/>
              <a:gd name="connsiteX2" fmla="*/ 3970867 w 4207933"/>
              <a:gd name="connsiteY2" fmla="*/ 0 h 558800"/>
              <a:gd name="connsiteX3" fmla="*/ 177800 w 4207933"/>
              <a:gd name="connsiteY3" fmla="*/ 254000 h 558800"/>
              <a:gd name="connsiteX4" fmla="*/ 177800 w 4207933"/>
              <a:gd name="connsiteY4" fmla="*/ 254000 h 558800"/>
              <a:gd name="connsiteX0" fmla="*/ 0 w 4207933"/>
              <a:gd name="connsiteY0" fmla="*/ 499534 h 558800"/>
              <a:gd name="connsiteX1" fmla="*/ 4207933 w 4207933"/>
              <a:gd name="connsiteY1" fmla="*/ 558800 h 558800"/>
              <a:gd name="connsiteX2" fmla="*/ 3970867 w 4207933"/>
              <a:gd name="connsiteY2" fmla="*/ 0 h 558800"/>
              <a:gd name="connsiteX3" fmla="*/ 177800 w 4207933"/>
              <a:gd name="connsiteY3" fmla="*/ 254000 h 558800"/>
              <a:gd name="connsiteX4" fmla="*/ 177800 w 4207933"/>
              <a:gd name="connsiteY4" fmla="*/ 254000 h 558800"/>
              <a:gd name="connsiteX0" fmla="*/ 0 w 4207933"/>
              <a:gd name="connsiteY0" fmla="*/ 499534 h 635000"/>
              <a:gd name="connsiteX1" fmla="*/ 1007533 w 4207933"/>
              <a:gd name="connsiteY1" fmla="*/ 635000 h 635000"/>
              <a:gd name="connsiteX2" fmla="*/ 4207933 w 4207933"/>
              <a:gd name="connsiteY2" fmla="*/ 558800 h 635000"/>
              <a:gd name="connsiteX3" fmla="*/ 3970867 w 4207933"/>
              <a:gd name="connsiteY3" fmla="*/ 0 h 635000"/>
              <a:gd name="connsiteX4" fmla="*/ 177800 w 4207933"/>
              <a:gd name="connsiteY4" fmla="*/ 254000 h 635000"/>
              <a:gd name="connsiteX5" fmla="*/ 177800 w 4207933"/>
              <a:gd name="connsiteY5" fmla="*/ 254000 h 635000"/>
              <a:gd name="connsiteX0" fmla="*/ 0 w 4207933"/>
              <a:gd name="connsiteY0" fmla="*/ 499534 h 635000"/>
              <a:gd name="connsiteX1" fmla="*/ 1007533 w 4207933"/>
              <a:gd name="connsiteY1" fmla="*/ 635000 h 635000"/>
              <a:gd name="connsiteX2" fmla="*/ 3031067 w 4207933"/>
              <a:gd name="connsiteY2" fmla="*/ 508000 h 635000"/>
              <a:gd name="connsiteX3" fmla="*/ 4207933 w 4207933"/>
              <a:gd name="connsiteY3" fmla="*/ 558800 h 635000"/>
              <a:gd name="connsiteX4" fmla="*/ 3970867 w 4207933"/>
              <a:gd name="connsiteY4" fmla="*/ 0 h 635000"/>
              <a:gd name="connsiteX5" fmla="*/ 177800 w 4207933"/>
              <a:gd name="connsiteY5" fmla="*/ 254000 h 635000"/>
              <a:gd name="connsiteX6" fmla="*/ 177800 w 4207933"/>
              <a:gd name="connsiteY6" fmla="*/ 254000 h 635000"/>
              <a:gd name="connsiteX0" fmla="*/ 0 w 4265630"/>
              <a:gd name="connsiteY0" fmla="*/ 504221 h 639687"/>
              <a:gd name="connsiteX1" fmla="*/ 1007533 w 4265630"/>
              <a:gd name="connsiteY1" fmla="*/ 639687 h 639687"/>
              <a:gd name="connsiteX2" fmla="*/ 3031067 w 4265630"/>
              <a:gd name="connsiteY2" fmla="*/ 512687 h 639687"/>
              <a:gd name="connsiteX3" fmla="*/ 4207933 w 4265630"/>
              <a:gd name="connsiteY3" fmla="*/ 563487 h 639687"/>
              <a:gd name="connsiteX4" fmla="*/ 3970867 w 4265630"/>
              <a:gd name="connsiteY4" fmla="*/ 4687 h 639687"/>
              <a:gd name="connsiteX5" fmla="*/ 973667 w 4265630"/>
              <a:gd name="connsiteY5" fmla="*/ 301021 h 639687"/>
              <a:gd name="connsiteX6" fmla="*/ 177800 w 4265630"/>
              <a:gd name="connsiteY6" fmla="*/ 258687 h 639687"/>
              <a:gd name="connsiteX7" fmla="*/ 177800 w 4265630"/>
              <a:gd name="connsiteY7" fmla="*/ 258687 h 639687"/>
              <a:gd name="connsiteX0" fmla="*/ 0 w 4207933"/>
              <a:gd name="connsiteY0" fmla="*/ 671028 h 806494"/>
              <a:gd name="connsiteX1" fmla="*/ 1007533 w 4207933"/>
              <a:gd name="connsiteY1" fmla="*/ 806494 h 806494"/>
              <a:gd name="connsiteX2" fmla="*/ 3031067 w 4207933"/>
              <a:gd name="connsiteY2" fmla="*/ 679494 h 806494"/>
              <a:gd name="connsiteX3" fmla="*/ 4207933 w 4207933"/>
              <a:gd name="connsiteY3" fmla="*/ 730294 h 806494"/>
              <a:gd name="connsiteX4" fmla="*/ 3970867 w 4207933"/>
              <a:gd name="connsiteY4" fmla="*/ 171494 h 806494"/>
              <a:gd name="connsiteX5" fmla="*/ 973667 w 4207933"/>
              <a:gd name="connsiteY5" fmla="*/ 467828 h 806494"/>
              <a:gd name="connsiteX6" fmla="*/ 177800 w 4207933"/>
              <a:gd name="connsiteY6" fmla="*/ 425494 h 806494"/>
              <a:gd name="connsiteX7" fmla="*/ 177800 w 4207933"/>
              <a:gd name="connsiteY7" fmla="*/ 425494 h 806494"/>
              <a:gd name="connsiteX0" fmla="*/ 0 w 4207933"/>
              <a:gd name="connsiteY0" fmla="*/ 577524 h 712990"/>
              <a:gd name="connsiteX1" fmla="*/ 1007533 w 4207933"/>
              <a:gd name="connsiteY1" fmla="*/ 712990 h 712990"/>
              <a:gd name="connsiteX2" fmla="*/ 3031067 w 4207933"/>
              <a:gd name="connsiteY2" fmla="*/ 585990 h 712990"/>
              <a:gd name="connsiteX3" fmla="*/ 4207933 w 4207933"/>
              <a:gd name="connsiteY3" fmla="*/ 636790 h 712990"/>
              <a:gd name="connsiteX4" fmla="*/ 3970867 w 4207933"/>
              <a:gd name="connsiteY4" fmla="*/ 77990 h 712990"/>
              <a:gd name="connsiteX5" fmla="*/ 2379133 w 4207933"/>
              <a:gd name="connsiteY5" fmla="*/ 35658 h 712990"/>
              <a:gd name="connsiteX6" fmla="*/ 973667 w 4207933"/>
              <a:gd name="connsiteY6" fmla="*/ 374324 h 712990"/>
              <a:gd name="connsiteX7" fmla="*/ 177800 w 4207933"/>
              <a:gd name="connsiteY7" fmla="*/ 331990 h 712990"/>
              <a:gd name="connsiteX8" fmla="*/ 177800 w 4207933"/>
              <a:gd name="connsiteY8" fmla="*/ 331990 h 712990"/>
              <a:gd name="connsiteX0" fmla="*/ 0 w 4207933"/>
              <a:gd name="connsiteY0" fmla="*/ 550329 h 685795"/>
              <a:gd name="connsiteX1" fmla="*/ 1007533 w 4207933"/>
              <a:gd name="connsiteY1" fmla="*/ 685795 h 685795"/>
              <a:gd name="connsiteX2" fmla="*/ 3031067 w 4207933"/>
              <a:gd name="connsiteY2" fmla="*/ 558795 h 685795"/>
              <a:gd name="connsiteX3" fmla="*/ 4207933 w 4207933"/>
              <a:gd name="connsiteY3" fmla="*/ 609595 h 685795"/>
              <a:gd name="connsiteX4" fmla="*/ 3970867 w 4207933"/>
              <a:gd name="connsiteY4" fmla="*/ 50795 h 685795"/>
              <a:gd name="connsiteX5" fmla="*/ 3488267 w 4207933"/>
              <a:gd name="connsiteY5" fmla="*/ 203196 h 685795"/>
              <a:gd name="connsiteX6" fmla="*/ 2379133 w 4207933"/>
              <a:gd name="connsiteY6" fmla="*/ 8463 h 685795"/>
              <a:gd name="connsiteX7" fmla="*/ 973667 w 4207933"/>
              <a:gd name="connsiteY7" fmla="*/ 347129 h 685795"/>
              <a:gd name="connsiteX8" fmla="*/ 177800 w 4207933"/>
              <a:gd name="connsiteY8" fmla="*/ 304795 h 685795"/>
              <a:gd name="connsiteX9" fmla="*/ 177800 w 4207933"/>
              <a:gd name="connsiteY9" fmla="*/ 304795 h 685795"/>
              <a:gd name="connsiteX0" fmla="*/ 0 w 4207933"/>
              <a:gd name="connsiteY0" fmla="*/ 550329 h 685795"/>
              <a:gd name="connsiteX1" fmla="*/ 1007533 w 4207933"/>
              <a:gd name="connsiteY1" fmla="*/ 685795 h 685795"/>
              <a:gd name="connsiteX2" fmla="*/ 3031067 w 4207933"/>
              <a:gd name="connsiteY2" fmla="*/ 558795 h 685795"/>
              <a:gd name="connsiteX3" fmla="*/ 4207933 w 4207933"/>
              <a:gd name="connsiteY3" fmla="*/ 609595 h 685795"/>
              <a:gd name="connsiteX4" fmla="*/ 3970867 w 4207933"/>
              <a:gd name="connsiteY4" fmla="*/ 50795 h 685795"/>
              <a:gd name="connsiteX5" fmla="*/ 3488267 w 4207933"/>
              <a:gd name="connsiteY5" fmla="*/ 203196 h 685795"/>
              <a:gd name="connsiteX6" fmla="*/ 2379133 w 4207933"/>
              <a:gd name="connsiteY6" fmla="*/ 8463 h 685795"/>
              <a:gd name="connsiteX7" fmla="*/ 973667 w 4207933"/>
              <a:gd name="connsiteY7" fmla="*/ 347129 h 685795"/>
              <a:gd name="connsiteX8" fmla="*/ 177800 w 4207933"/>
              <a:gd name="connsiteY8" fmla="*/ 304795 h 685795"/>
              <a:gd name="connsiteX9" fmla="*/ 177800 w 4207933"/>
              <a:gd name="connsiteY9" fmla="*/ 304795 h 685795"/>
              <a:gd name="connsiteX0" fmla="*/ 0 w 4197048"/>
              <a:gd name="connsiteY0" fmla="*/ 550329 h 685795"/>
              <a:gd name="connsiteX1" fmla="*/ 996648 w 4197048"/>
              <a:gd name="connsiteY1" fmla="*/ 685795 h 685795"/>
              <a:gd name="connsiteX2" fmla="*/ 3020182 w 4197048"/>
              <a:gd name="connsiteY2" fmla="*/ 558795 h 685795"/>
              <a:gd name="connsiteX3" fmla="*/ 4197048 w 4197048"/>
              <a:gd name="connsiteY3" fmla="*/ 609595 h 685795"/>
              <a:gd name="connsiteX4" fmla="*/ 3959982 w 4197048"/>
              <a:gd name="connsiteY4" fmla="*/ 50795 h 685795"/>
              <a:gd name="connsiteX5" fmla="*/ 3477382 w 4197048"/>
              <a:gd name="connsiteY5" fmla="*/ 203196 h 685795"/>
              <a:gd name="connsiteX6" fmla="*/ 2368248 w 4197048"/>
              <a:gd name="connsiteY6" fmla="*/ 8463 h 685795"/>
              <a:gd name="connsiteX7" fmla="*/ 962782 w 4197048"/>
              <a:gd name="connsiteY7" fmla="*/ 347129 h 685795"/>
              <a:gd name="connsiteX8" fmla="*/ 166915 w 4197048"/>
              <a:gd name="connsiteY8" fmla="*/ 304795 h 685795"/>
              <a:gd name="connsiteX9" fmla="*/ 166915 w 4197048"/>
              <a:gd name="connsiteY9" fmla="*/ 304795 h 685795"/>
              <a:gd name="connsiteX0" fmla="*/ 0 w 4202491"/>
              <a:gd name="connsiteY0" fmla="*/ 550329 h 685795"/>
              <a:gd name="connsiteX1" fmla="*/ 1002091 w 4202491"/>
              <a:gd name="connsiteY1" fmla="*/ 685795 h 685795"/>
              <a:gd name="connsiteX2" fmla="*/ 3025625 w 4202491"/>
              <a:gd name="connsiteY2" fmla="*/ 558795 h 685795"/>
              <a:gd name="connsiteX3" fmla="*/ 4202491 w 4202491"/>
              <a:gd name="connsiteY3" fmla="*/ 609595 h 685795"/>
              <a:gd name="connsiteX4" fmla="*/ 3965425 w 4202491"/>
              <a:gd name="connsiteY4" fmla="*/ 50795 h 685795"/>
              <a:gd name="connsiteX5" fmla="*/ 3482825 w 4202491"/>
              <a:gd name="connsiteY5" fmla="*/ 203196 h 685795"/>
              <a:gd name="connsiteX6" fmla="*/ 2373691 w 4202491"/>
              <a:gd name="connsiteY6" fmla="*/ 8463 h 685795"/>
              <a:gd name="connsiteX7" fmla="*/ 968225 w 4202491"/>
              <a:gd name="connsiteY7" fmla="*/ 347129 h 685795"/>
              <a:gd name="connsiteX8" fmla="*/ 172358 w 4202491"/>
              <a:gd name="connsiteY8" fmla="*/ 304795 h 685795"/>
              <a:gd name="connsiteX9" fmla="*/ 172358 w 4202491"/>
              <a:gd name="connsiteY9" fmla="*/ 304795 h 685795"/>
              <a:gd name="connsiteX0" fmla="*/ 0 w 4191606"/>
              <a:gd name="connsiteY0" fmla="*/ 550329 h 685795"/>
              <a:gd name="connsiteX1" fmla="*/ 991206 w 4191606"/>
              <a:gd name="connsiteY1" fmla="*/ 685795 h 685795"/>
              <a:gd name="connsiteX2" fmla="*/ 3014740 w 4191606"/>
              <a:gd name="connsiteY2" fmla="*/ 558795 h 685795"/>
              <a:gd name="connsiteX3" fmla="*/ 4191606 w 4191606"/>
              <a:gd name="connsiteY3" fmla="*/ 609595 h 685795"/>
              <a:gd name="connsiteX4" fmla="*/ 3954540 w 4191606"/>
              <a:gd name="connsiteY4" fmla="*/ 50795 h 685795"/>
              <a:gd name="connsiteX5" fmla="*/ 3471940 w 4191606"/>
              <a:gd name="connsiteY5" fmla="*/ 203196 h 685795"/>
              <a:gd name="connsiteX6" fmla="*/ 2362806 w 4191606"/>
              <a:gd name="connsiteY6" fmla="*/ 8463 h 685795"/>
              <a:gd name="connsiteX7" fmla="*/ 957340 w 4191606"/>
              <a:gd name="connsiteY7" fmla="*/ 347129 h 685795"/>
              <a:gd name="connsiteX8" fmla="*/ 161473 w 4191606"/>
              <a:gd name="connsiteY8" fmla="*/ 304795 h 685795"/>
              <a:gd name="connsiteX9" fmla="*/ 161473 w 4191606"/>
              <a:gd name="connsiteY9" fmla="*/ 304795 h 685795"/>
              <a:gd name="connsiteX0" fmla="*/ 0 w 4197468"/>
              <a:gd name="connsiteY0" fmla="*/ 550329 h 685795"/>
              <a:gd name="connsiteX1" fmla="*/ 997068 w 4197468"/>
              <a:gd name="connsiteY1" fmla="*/ 685795 h 685795"/>
              <a:gd name="connsiteX2" fmla="*/ 3020602 w 4197468"/>
              <a:gd name="connsiteY2" fmla="*/ 558795 h 685795"/>
              <a:gd name="connsiteX3" fmla="*/ 4197468 w 4197468"/>
              <a:gd name="connsiteY3" fmla="*/ 609595 h 685795"/>
              <a:gd name="connsiteX4" fmla="*/ 3960402 w 4197468"/>
              <a:gd name="connsiteY4" fmla="*/ 50795 h 685795"/>
              <a:gd name="connsiteX5" fmla="*/ 3477802 w 4197468"/>
              <a:gd name="connsiteY5" fmla="*/ 203196 h 685795"/>
              <a:gd name="connsiteX6" fmla="*/ 2368668 w 4197468"/>
              <a:gd name="connsiteY6" fmla="*/ 8463 h 685795"/>
              <a:gd name="connsiteX7" fmla="*/ 963202 w 4197468"/>
              <a:gd name="connsiteY7" fmla="*/ 347129 h 685795"/>
              <a:gd name="connsiteX8" fmla="*/ 167335 w 4197468"/>
              <a:gd name="connsiteY8" fmla="*/ 304795 h 685795"/>
              <a:gd name="connsiteX9" fmla="*/ 167335 w 4197468"/>
              <a:gd name="connsiteY9" fmla="*/ 304795 h 685795"/>
              <a:gd name="connsiteX0" fmla="*/ 0 w 4175056"/>
              <a:gd name="connsiteY0" fmla="*/ 554812 h 685795"/>
              <a:gd name="connsiteX1" fmla="*/ 974656 w 4175056"/>
              <a:gd name="connsiteY1" fmla="*/ 685795 h 685795"/>
              <a:gd name="connsiteX2" fmla="*/ 2998190 w 4175056"/>
              <a:gd name="connsiteY2" fmla="*/ 558795 h 685795"/>
              <a:gd name="connsiteX3" fmla="*/ 4175056 w 4175056"/>
              <a:gd name="connsiteY3" fmla="*/ 609595 h 685795"/>
              <a:gd name="connsiteX4" fmla="*/ 3937990 w 4175056"/>
              <a:gd name="connsiteY4" fmla="*/ 50795 h 685795"/>
              <a:gd name="connsiteX5" fmla="*/ 3455390 w 4175056"/>
              <a:gd name="connsiteY5" fmla="*/ 203196 h 685795"/>
              <a:gd name="connsiteX6" fmla="*/ 2346256 w 4175056"/>
              <a:gd name="connsiteY6" fmla="*/ 8463 h 685795"/>
              <a:gd name="connsiteX7" fmla="*/ 940790 w 4175056"/>
              <a:gd name="connsiteY7" fmla="*/ 347129 h 685795"/>
              <a:gd name="connsiteX8" fmla="*/ 144923 w 4175056"/>
              <a:gd name="connsiteY8" fmla="*/ 304795 h 685795"/>
              <a:gd name="connsiteX9" fmla="*/ 144923 w 4175056"/>
              <a:gd name="connsiteY9" fmla="*/ 304795 h 685795"/>
              <a:gd name="connsiteX0" fmla="*/ 0 w 4175056"/>
              <a:gd name="connsiteY0" fmla="*/ 554812 h 685795"/>
              <a:gd name="connsiteX1" fmla="*/ 974656 w 4175056"/>
              <a:gd name="connsiteY1" fmla="*/ 685795 h 685795"/>
              <a:gd name="connsiteX2" fmla="*/ 2998190 w 4175056"/>
              <a:gd name="connsiteY2" fmla="*/ 558795 h 685795"/>
              <a:gd name="connsiteX3" fmla="*/ 4175056 w 4175056"/>
              <a:gd name="connsiteY3" fmla="*/ 609595 h 685795"/>
              <a:gd name="connsiteX4" fmla="*/ 3937990 w 4175056"/>
              <a:gd name="connsiteY4" fmla="*/ 50795 h 685795"/>
              <a:gd name="connsiteX5" fmla="*/ 3455390 w 4175056"/>
              <a:gd name="connsiteY5" fmla="*/ 203196 h 685795"/>
              <a:gd name="connsiteX6" fmla="*/ 2346256 w 4175056"/>
              <a:gd name="connsiteY6" fmla="*/ 8463 h 685795"/>
              <a:gd name="connsiteX7" fmla="*/ 940790 w 4175056"/>
              <a:gd name="connsiteY7" fmla="*/ 347129 h 685795"/>
              <a:gd name="connsiteX8" fmla="*/ 144923 w 4175056"/>
              <a:gd name="connsiteY8" fmla="*/ 304795 h 685795"/>
              <a:gd name="connsiteX9" fmla="*/ 167335 w 4175056"/>
              <a:gd name="connsiteY9" fmla="*/ 304795 h 685795"/>
              <a:gd name="connsiteX0" fmla="*/ 0 w 4175056"/>
              <a:gd name="connsiteY0" fmla="*/ 554812 h 685795"/>
              <a:gd name="connsiteX1" fmla="*/ 974656 w 4175056"/>
              <a:gd name="connsiteY1" fmla="*/ 685795 h 685795"/>
              <a:gd name="connsiteX2" fmla="*/ 2998190 w 4175056"/>
              <a:gd name="connsiteY2" fmla="*/ 558795 h 685795"/>
              <a:gd name="connsiteX3" fmla="*/ 4175056 w 4175056"/>
              <a:gd name="connsiteY3" fmla="*/ 609595 h 685795"/>
              <a:gd name="connsiteX4" fmla="*/ 3937990 w 4175056"/>
              <a:gd name="connsiteY4" fmla="*/ 50795 h 685795"/>
              <a:gd name="connsiteX5" fmla="*/ 3455390 w 4175056"/>
              <a:gd name="connsiteY5" fmla="*/ 203196 h 685795"/>
              <a:gd name="connsiteX6" fmla="*/ 2346256 w 4175056"/>
              <a:gd name="connsiteY6" fmla="*/ 8463 h 685795"/>
              <a:gd name="connsiteX7" fmla="*/ 940790 w 4175056"/>
              <a:gd name="connsiteY7" fmla="*/ 347129 h 685795"/>
              <a:gd name="connsiteX8" fmla="*/ 144923 w 4175056"/>
              <a:gd name="connsiteY8" fmla="*/ 304795 h 685795"/>
              <a:gd name="connsiteX9" fmla="*/ 153887 w 4175056"/>
              <a:gd name="connsiteY9" fmla="*/ 313760 h 685795"/>
              <a:gd name="connsiteX0" fmla="*/ 0 w 4175056"/>
              <a:gd name="connsiteY0" fmla="*/ 554812 h 685795"/>
              <a:gd name="connsiteX1" fmla="*/ 974656 w 4175056"/>
              <a:gd name="connsiteY1" fmla="*/ 685795 h 685795"/>
              <a:gd name="connsiteX2" fmla="*/ 2998190 w 4175056"/>
              <a:gd name="connsiteY2" fmla="*/ 558795 h 685795"/>
              <a:gd name="connsiteX3" fmla="*/ 4175056 w 4175056"/>
              <a:gd name="connsiteY3" fmla="*/ 609595 h 685795"/>
              <a:gd name="connsiteX4" fmla="*/ 3937990 w 4175056"/>
              <a:gd name="connsiteY4" fmla="*/ 50795 h 685795"/>
              <a:gd name="connsiteX5" fmla="*/ 3455390 w 4175056"/>
              <a:gd name="connsiteY5" fmla="*/ 203196 h 685795"/>
              <a:gd name="connsiteX6" fmla="*/ 2346256 w 4175056"/>
              <a:gd name="connsiteY6" fmla="*/ 8463 h 685795"/>
              <a:gd name="connsiteX7" fmla="*/ 940790 w 4175056"/>
              <a:gd name="connsiteY7" fmla="*/ 347129 h 685795"/>
              <a:gd name="connsiteX8" fmla="*/ 144923 w 4175056"/>
              <a:gd name="connsiteY8" fmla="*/ 304795 h 685795"/>
              <a:gd name="connsiteX9" fmla="*/ 149405 w 4175056"/>
              <a:gd name="connsiteY9" fmla="*/ 309278 h 685795"/>
              <a:gd name="connsiteX0" fmla="*/ 0 w 4184020"/>
              <a:gd name="connsiteY0" fmla="*/ 554812 h 685795"/>
              <a:gd name="connsiteX1" fmla="*/ 974656 w 4184020"/>
              <a:gd name="connsiteY1" fmla="*/ 685795 h 685795"/>
              <a:gd name="connsiteX2" fmla="*/ 2998190 w 4184020"/>
              <a:gd name="connsiteY2" fmla="*/ 558795 h 685795"/>
              <a:gd name="connsiteX3" fmla="*/ 4184020 w 4184020"/>
              <a:gd name="connsiteY3" fmla="*/ 609595 h 685795"/>
              <a:gd name="connsiteX4" fmla="*/ 3937990 w 4184020"/>
              <a:gd name="connsiteY4" fmla="*/ 50795 h 685795"/>
              <a:gd name="connsiteX5" fmla="*/ 3455390 w 4184020"/>
              <a:gd name="connsiteY5" fmla="*/ 203196 h 685795"/>
              <a:gd name="connsiteX6" fmla="*/ 2346256 w 4184020"/>
              <a:gd name="connsiteY6" fmla="*/ 8463 h 685795"/>
              <a:gd name="connsiteX7" fmla="*/ 940790 w 4184020"/>
              <a:gd name="connsiteY7" fmla="*/ 347129 h 685795"/>
              <a:gd name="connsiteX8" fmla="*/ 144923 w 4184020"/>
              <a:gd name="connsiteY8" fmla="*/ 304795 h 685795"/>
              <a:gd name="connsiteX9" fmla="*/ 149405 w 4184020"/>
              <a:gd name="connsiteY9" fmla="*/ 309278 h 685795"/>
              <a:gd name="connsiteX0" fmla="*/ 0 w 4184020"/>
              <a:gd name="connsiteY0" fmla="*/ 554812 h 685795"/>
              <a:gd name="connsiteX1" fmla="*/ 974656 w 4184020"/>
              <a:gd name="connsiteY1" fmla="*/ 685795 h 685795"/>
              <a:gd name="connsiteX2" fmla="*/ 2998190 w 4184020"/>
              <a:gd name="connsiteY2" fmla="*/ 558795 h 685795"/>
              <a:gd name="connsiteX3" fmla="*/ 4184020 w 4184020"/>
              <a:gd name="connsiteY3" fmla="*/ 609595 h 685795"/>
              <a:gd name="connsiteX4" fmla="*/ 3937990 w 4184020"/>
              <a:gd name="connsiteY4" fmla="*/ 50795 h 685795"/>
              <a:gd name="connsiteX5" fmla="*/ 3455390 w 4184020"/>
              <a:gd name="connsiteY5" fmla="*/ 203196 h 685795"/>
              <a:gd name="connsiteX6" fmla="*/ 2346256 w 4184020"/>
              <a:gd name="connsiteY6" fmla="*/ 8463 h 685795"/>
              <a:gd name="connsiteX7" fmla="*/ 940790 w 4184020"/>
              <a:gd name="connsiteY7" fmla="*/ 347129 h 685795"/>
              <a:gd name="connsiteX8" fmla="*/ 144923 w 4184020"/>
              <a:gd name="connsiteY8" fmla="*/ 304795 h 685795"/>
              <a:gd name="connsiteX9" fmla="*/ 149405 w 4184020"/>
              <a:gd name="connsiteY9" fmla="*/ 309278 h 685795"/>
              <a:gd name="connsiteX0" fmla="*/ 0 w 4184020"/>
              <a:gd name="connsiteY0" fmla="*/ 554812 h 685795"/>
              <a:gd name="connsiteX1" fmla="*/ 974656 w 4184020"/>
              <a:gd name="connsiteY1" fmla="*/ 685795 h 685795"/>
              <a:gd name="connsiteX2" fmla="*/ 2998190 w 4184020"/>
              <a:gd name="connsiteY2" fmla="*/ 558795 h 685795"/>
              <a:gd name="connsiteX3" fmla="*/ 4184020 w 4184020"/>
              <a:gd name="connsiteY3" fmla="*/ 609595 h 685795"/>
              <a:gd name="connsiteX4" fmla="*/ 3937990 w 4184020"/>
              <a:gd name="connsiteY4" fmla="*/ 50795 h 685795"/>
              <a:gd name="connsiteX5" fmla="*/ 3455390 w 4184020"/>
              <a:gd name="connsiteY5" fmla="*/ 203196 h 685795"/>
              <a:gd name="connsiteX6" fmla="*/ 2346256 w 4184020"/>
              <a:gd name="connsiteY6" fmla="*/ 8463 h 685795"/>
              <a:gd name="connsiteX7" fmla="*/ 940790 w 4184020"/>
              <a:gd name="connsiteY7" fmla="*/ 347129 h 685795"/>
              <a:gd name="connsiteX8" fmla="*/ 144923 w 4184020"/>
              <a:gd name="connsiteY8" fmla="*/ 304795 h 685795"/>
              <a:gd name="connsiteX9" fmla="*/ 149405 w 4184020"/>
              <a:gd name="connsiteY9" fmla="*/ 309278 h 685795"/>
              <a:gd name="connsiteX0" fmla="*/ 0 w 4184020"/>
              <a:gd name="connsiteY0" fmla="*/ 548215 h 679198"/>
              <a:gd name="connsiteX1" fmla="*/ 974656 w 4184020"/>
              <a:gd name="connsiteY1" fmla="*/ 679198 h 679198"/>
              <a:gd name="connsiteX2" fmla="*/ 2998190 w 4184020"/>
              <a:gd name="connsiteY2" fmla="*/ 552198 h 679198"/>
              <a:gd name="connsiteX3" fmla="*/ 4184020 w 4184020"/>
              <a:gd name="connsiteY3" fmla="*/ 602998 h 679198"/>
              <a:gd name="connsiteX4" fmla="*/ 3937990 w 4184020"/>
              <a:gd name="connsiteY4" fmla="*/ 44198 h 679198"/>
              <a:gd name="connsiteX5" fmla="*/ 3455390 w 4184020"/>
              <a:gd name="connsiteY5" fmla="*/ 196599 h 679198"/>
              <a:gd name="connsiteX6" fmla="*/ 2346256 w 4184020"/>
              <a:gd name="connsiteY6" fmla="*/ 1866 h 679198"/>
              <a:gd name="connsiteX7" fmla="*/ 940790 w 4184020"/>
              <a:gd name="connsiteY7" fmla="*/ 340532 h 679198"/>
              <a:gd name="connsiteX8" fmla="*/ 144923 w 4184020"/>
              <a:gd name="connsiteY8" fmla="*/ 298198 h 679198"/>
              <a:gd name="connsiteX9" fmla="*/ 149405 w 4184020"/>
              <a:gd name="connsiteY9" fmla="*/ 302681 h 679198"/>
              <a:gd name="connsiteX0" fmla="*/ 0 w 4184020"/>
              <a:gd name="connsiteY0" fmla="*/ 546365 h 677348"/>
              <a:gd name="connsiteX1" fmla="*/ 974656 w 4184020"/>
              <a:gd name="connsiteY1" fmla="*/ 677348 h 677348"/>
              <a:gd name="connsiteX2" fmla="*/ 2998190 w 4184020"/>
              <a:gd name="connsiteY2" fmla="*/ 550348 h 677348"/>
              <a:gd name="connsiteX3" fmla="*/ 4184020 w 4184020"/>
              <a:gd name="connsiteY3" fmla="*/ 601148 h 677348"/>
              <a:gd name="connsiteX4" fmla="*/ 3937990 w 4184020"/>
              <a:gd name="connsiteY4" fmla="*/ 42348 h 677348"/>
              <a:gd name="connsiteX5" fmla="*/ 3455390 w 4184020"/>
              <a:gd name="connsiteY5" fmla="*/ 194749 h 677348"/>
              <a:gd name="connsiteX6" fmla="*/ 2346256 w 4184020"/>
              <a:gd name="connsiteY6" fmla="*/ 16 h 677348"/>
              <a:gd name="connsiteX7" fmla="*/ 940790 w 4184020"/>
              <a:gd name="connsiteY7" fmla="*/ 338682 h 677348"/>
              <a:gd name="connsiteX8" fmla="*/ 144923 w 4184020"/>
              <a:gd name="connsiteY8" fmla="*/ 296348 h 677348"/>
              <a:gd name="connsiteX9" fmla="*/ 149405 w 4184020"/>
              <a:gd name="connsiteY9" fmla="*/ 300831 h 677348"/>
              <a:gd name="connsiteX0" fmla="*/ 0 w 4184020"/>
              <a:gd name="connsiteY0" fmla="*/ 546365 h 677348"/>
              <a:gd name="connsiteX1" fmla="*/ 974656 w 4184020"/>
              <a:gd name="connsiteY1" fmla="*/ 677348 h 677348"/>
              <a:gd name="connsiteX2" fmla="*/ 2998190 w 4184020"/>
              <a:gd name="connsiteY2" fmla="*/ 550348 h 677348"/>
              <a:gd name="connsiteX3" fmla="*/ 4184020 w 4184020"/>
              <a:gd name="connsiteY3" fmla="*/ 601148 h 677348"/>
              <a:gd name="connsiteX4" fmla="*/ 3937990 w 4184020"/>
              <a:gd name="connsiteY4" fmla="*/ 42348 h 677348"/>
              <a:gd name="connsiteX5" fmla="*/ 3455390 w 4184020"/>
              <a:gd name="connsiteY5" fmla="*/ 194749 h 677348"/>
              <a:gd name="connsiteX6" fmla="*/ 2346256 w 4184020"/>
              <a:gd name="connsiteY6" fmla="*/ 16 h 677348"/>
              <a:gd name="connsiteX7" fmla="*/ 940790 w 4184020"/>
              <a:gd name="connsiteY7" fmla="*/ 338682 h 677348"/>
              <a:gd name="connsiteX8" fmla="*/ 144923 w 4184020"/>
              <a:gd name="connsiteY8" fmla="*/ 296348 h 677348"/>
              <a:gd name="connsiteX9" fmla="*/ 149405 w 4184020"/>
              <a:gd name="connsiteY9" fmla="*/ 300831 h 677348"/>
              <a:gd name="connsiteX0" fmla="*/ 0 w 4184020"/>
              <a:gd name="connsiteY0" fmla="*/ 546365 h 677348"/>
              <a:gd name="connsiteX1" fmla="*/ 974656 w 4184020"/>
              <a:gd name="connsiteY1" fmla="*/ 677348 h 677348"/>
              <a:gd name="connsiteX2" fmla="*/ 2998190 w 4184020"/>
              <a:gd name="connsiteY2" fmla="*/ 550348 h 677348"/>
              <a:gd name="connsiteX3" fmla="*/ 4184020 w 4184020"/>
              <a:gd name="connsiteY3" fmla="*/ 601148 h 677348"/>
              <a:gd name="connsiteX4" fmla="*/ 3937990 w 4184020"/>
              <a:gd name="connsiteY4" fmla="*/ 42348 h 677348"/>
              <a:gd name="connsiteX5" fmla="*/ 3455390 w 4184020"/>
              <a:gd name="connsiteY5" fmla="*/ 194749 h 677348"/>
              <a:gd name="connsiteX6" fmla="*/ 2346256 w 4184020"/>
              <a:gd name="connsiteY6" fmla="*/ 16 h 677348"/>
              <a:gd name="connsiteX7" fmla="*/ 940790 w 4184020"/>
              <a:gd name="connsiteY7" fmla="*/ 338682 h 677348"/>
              <a:gd name="connsiteX8" fmla="*/ 144923 w 4184020"/>
              <a:gd name="connsiteY8" fmla="*/ 296348 h 677348"/>
              <a:gd name="connsiteX9" fmla="*/ 149405 w 4184020"/>
              <a:gd name="connsiteY9" fmla="*/ 300831 h 677348"/>
              <a:gd name="connsiteX0" fmla="*/ 0 w 4184020"/>
              <a:gd name="connsiteY0" fmla="*/ 546365 h 677348"/>
              <a:gd name="connsiteX1" fmla="*/ 974656 w 4184020"/>
              <a:gd name="connsiteY1" fmla="*/ 677348 h 677348"/>
              <a:gd name="connsiteX2" fmla="*/ 2998190 w 4184020"/>
              <a:gd name="connsiteY2" fmla="*/ 550348 h 677348"/>
              <a:gd name="connsiteX3" fmla="*/ 4184020 w 4184020"/>
              <a:gd name="connsiteY3" fmla="*/ 601148 h 677348"/>
              <a:gd name="connsiteX4" fmla="*/ 3937990 w 4184020"/>
              <a:gd name="connsiteY4" fmla="*/ 42348 h 677348"/>
              <a:gd name="connsiteX5" fmla="*/ 3455390 w 4184020"/>
              <a:gd name="connsiteY5" fmla="*/ 194749 h 677348"/>
              <a:gd name="connsiteX6" fmla="*/ 2346256 w 4184020"/>
              <a:gd name="connsiteY6" fmla="*/ 16 h 677348"/>
              <a:gd name="connsiteX7" fmla="*/ 940790 w 4184020"/>
              <a:gd name="connsiteY7" fmla="*/ 338682 h 677348"/>
              <a:gd name="connsiteX8" fmla="*/ 144923 w 4184020"/>
              <a:gd name="connsiteY8" fmla="*/ 296348 h 677348"/>
              <a:gd name="connsiteX9" fmla="*/ 149405 w 4184020"/>
              <a:gd name="connsiteY9" fmla="*/ 300831 h 677348"/>
              <a:gd name="connsiteX0" fmla="*/ 0 w 4184020"/>
              <a:gd name="connsiteY0" fmla="*/ 546365 h 699239"/>
              <a:gd name="connsiteX1" fmla="*/ 974656 w 4184020"/>
              <a:gd name="connsiteY1" fmla="*/ 677348 h 699239"/>
              <a:gd name="connsiteX2" fmla="*/ 3012045 w 4184020"/>
              <a:gd name="connsiteY2" fmla="*/ 695820 h 699239"/>
              <a:gd name="connsiteX3" fmla="*/ 4184020 w 4184020"/>
              <a:gd name="connsiteY3" fmla="*/ 601148 h 699239"/>
              <a:gd name="connsiteX4" fmla="*/ 3937990 w 4184020"/>
              <a:gd name="connsiteY4" fmla="*/ 42348 h 699239"/>
              <a:gd name="connsiteX5" fmla="*/ 3455390 w 4184020"/>
              <a:gd name="connsiteY5" fmla="*/ 194749 h 699239"/>
              <a:gd name="connsiteX6" fmla="*/ 2346256 w 4184020"/>
              <a:gd name="connsiteY6" fmla="*/ 16 h 699239"/>
              <a:gd name="connsiteX7" fmla="*/ 940790 w 4184020"/>
              <a:gd name="connsiteY7" fmla="*/ 338682 h 699239"/>
              <a:gd name="connsiteX8" fmla="*/ 144923 w 4184020"/>
              <a:gd name="connsiteY8" fmla="*/ 296348 h 699239"/>
              <a:gd name="connsiteX9" fmla="*/ 149405 w 4184020"/>
              <a:gd name="connsiteY9" fmla="*/ 300831 h 699239"/>
              <a:gd name="connsiteX0" fmla="*/ 0 w 4184020"/>
              <a:gd name="connsiteY0" fmla="*/ 546365 h 736825"/>
              <a:gd name="connsiteX1" fmla="*/ 974656 w 4184020"/>
              <a:gd name="connsiteY1" fmla="*/ 677348 h 736825"/>
              <a:gd name="connsiteX2" fmla="*/ 1601958 w 4184020"/>
              <a:gd name="connsiteY2" fmla="*/ 736616 h 736825"/>
              <a:gd name="connsiteX3" fmla="*/ 3012045 w 4184020"/>
              <a:gd name="connsiteY3" fmla="*/ 695820 h 736825"/>
              <a:gd name="connsiteX4" fmla="*/ 4184020 w 4184020"/>
              <a:gd name="connsiteY4" fmla="*/ 601148 h 736825"/>
              <a:gd name="connsiteX5" fmla="*/ 3937990 w 4184020"/>
              <a:gd name="connsiteY5" fmla="*/ 42348 h 736825"/>
              <a:gd name="connsiteX6" fmla="*/ 3455390 w 4184020"/>
              <a:gd name="connsiteY6" fmla="*/ 194749 h 736825"/>
              <a:gd name="connsiteX7" fmla="*/ 2346256 w 4184020"/>
              <a:gd name="connsiteY7" fmla="*/ 16 h 736825"/>
              <a:gd name="connsiteX8" fmla="*/ 940790 w 4184020"/>
              <a:gd name="connsiteY8" fmla="*/ 338682 h 736825"/>
              <a:gd name="connsiteX9" fmla="*/ 144923 w 4184020"/>
              <a:gd name="connsiteY9" fmla="*/ 296348 h 736825"/>
              <a:gd name="connsiteX10" fmla="*/ 149405 w 4184020"/>
              <a:gd name="connsiteY10" fmla="*/ 300831 h 73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4020" h="736825">
                <a:moveTo>
                  <a:pt x="0" y="546365"/>
                </a:moveTo>
                <a:cubicBezTo>
                  <a:pt x="335844" y="552009"/>
                  <a:pt x="638812" y="671704"/>
                  <a:pt x="974656" y="677348"/>
                </a:cubicBezTo>
                <a:cubicBezTo>
                  <a:pt x="1243958" y="698665"/>
                  <a:pt x="1262393" y="733537"/>
                  <a:pt x="1601958" y="736616"/>
                </a:cubicBezTo>
                <a:cubicBezTo>
                  <a:pt x="1941523" y="739695"/>
                  <a:pt x="2584011" y="708007"/>
                  <a:pt x="3012045" y="695820"/>
                </a:cubicBezTo>
                <a:lnTo>
                  <a:pt x="4184020" y="601148"/>
                </a:lnTo>
                <a:cubicBezTo>
                  <a:pt x="4104998" y="414881"/>
                  <a:pt x="3983197" y="145871"/>
                  <a:pt x="3937990" y="42348"/>
                </a:cubicBezTo>
                <a:cubicBezTo>
                  <a:pt x="3884716" y="-79649"/>
                  <a:pt x="3720679" y="201804"/>
                  <a:pt x="3455390" y="194749"/>
                </a:cubicBezTo>
                <a:cubicBezTo>
                  <a:pt x="3190101" y="187694"/>
                  <a:pt x="2770395" y="-1999"/>
                  <a:pt x="2346256" y="16"/>
                </a:cubicBezTo>
                <a:cubicBezTo>
                  <a:pt x="1911231" y="78231"/>
                  <a:pt x="1313122" y="319532"/>
                  <a:pt x="940790" y="338682"/>
                </a:cubicBezTo>
                <a:cubicBezTo>
                  <a:pt x="675501" y="346342"/>
                  <a:pt x="410212" y="310459"/>
                  <a:pt x="144923" y="296348"/>
                </a:cubicBezTo>
                <a:cubicBezTo>
                  <a:pt x="13026" y="290040"/>
                  <a:pt x="141934" y="300831"/>
                  <a:pt x="149405" y="300831"/>
                </a:cubicBezTo>
              </a:path>
            </a:pathLst>
          </a:custGeom>
          <a:pattFill prst="dashHorz">
            <a:fgClr>
              <a:sysClr val="windowText" lastClr="000000"/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415506" y="5371104"/>
            <a:ext cx="966116" cy="258875"/>
          </a:xfrm>
          <a:custGeom>
            <a:avLst/>
            <a:gdLst>
              <a:gd name="connsiteX0" fmla="*/ 0 w 1227666"/>
              <a:gd name="connsiteY0" fmla="*/ 0 h 270933"/>
              <a:gd name="connsiteX1" fmla="*/ 1227666 w 1227666"/>
              <a:gd name="connsiteY1" fmla="*/ 8466 h 270933"/>
              <a:gd name="connsiteX2" fmla="*/ 1083733 w 1227666"/>
              <a:gd name="connsiteY2" fmla="*/ 270933 h 270933"/>
              <a:gd name="connsiteX3" fmla="*/ 8466 w 1227666"/>
              <a:gd name="connsiteY3" fmla="*/ 270933 h 270933"/>
              <a:gd name="connsiteX4" fmla="*/ 0 w 1227666"/>
              <a:gd name="connsiteY4" fmla="*/ 0 h 270933"/>
              <a:gd name="connsiteX0" fmla="*/ 0 w 1227666"/>
              <a:gd name="connsiteY0" fmla="*/ 0 h 270933"/>
              <a:gd name="connsiteX1" fmla="*/ 1227666 w 1227666"/>
              <a:gd name="connsiteY1" fmla="*/ 8466 h 270933"/>
              <a:gd name="connsiteX2" fmla="*/ 1083733 w 1227666"/>
              <a:gd name="connsiteY2" fmla="*/ 270933 h 270933"/>
              <a:gd name="connsiteX3" fmla="*/ 499533 w 1227666"/>
              <a:gd name="connsiteY3" fmla="*/ 160866 h 270933"/>
              <a:gd name="connsiteX4" fmla="*/ 8466 w 1227666"/>
              <a:gd name="connsiteY4" fmla="*/ 270933 h 270933"/>
              <a:gd name="connsiteX5" fmla="*/ 0 w 1227666"/>
              <a:gd name="connsiteY5" fmla="*/ 0 h 270933"/>
              <a:gd name="connsiteX0" fmla="*/ 0 w 1227666"/>
              <a:gd name="connsiteY0" fmla="*/ 42334 h 313267"/>
              <a:gd name="connsiteX1" fmla="*/ 575733 w 1227666"/>
              <a:gd name="connsiteY1" fmla="*/ 0 h 313267"/>
              <a:gd name="connsiteX2" fmla="*/ 1227666 w 1227666"/>
              <a:gd name="connsiteY2" fmla="*/ 50800 h 313267"/>
              <a:gd name="connsiteX3" fmla="*/ 1083733 w 1227666"/>
              <a:gd name="connsiteY3" fmla="*/ 313267 h 313267"/>
              <a:gd name="connsiteX4" fmla="*/ 499533 w 1227666"/>
              <a:gd name="connsiteY4" fmla="*/ 203200 h 313267"/>
              <a:gd name="connsiteX5" fmla="*/ 8466 w 1227666"/>
              <a:gd name="connsiteY5" fmla="*/ 313267 h 313267"/>
              <a:gd name="connsiteX6" fmla="*/ 0 w 1227666"/>
              <a:gd name="connsiteY6" fmla="*/ 42334 h 313267"/>
              <a:gd name="connsiteX0" fmla="*/ 0 w 1254880"/>
              <a:gd name="connsiteY0" fmla="*/ 42334 h 313267"/>
              <a:gd name="connsiteX1" fmla="*/ 575733 w 1254880"/>
              <a:gd name="connsiteY1" fmla="*/ 0 h 313267"/>
              <a:gd name="connsiteX2" fmla="*/ 1254880 w 1254880"/>
              <a:gd name="connsiteY2" fmla="*/ 50800 h 313267"/>
              <a:gd name="connsiteX3" fmla="*/ 1083733 w 1254880"/>
              <a:gd name="connsiteY3" fmla="*/ 313267 h 313267"/>
              <a:gd name="connsiteX4" fmla="*/ 499533 w 1254880"/>
              <a:gd name="connsiteY4" fmla="*/ 203200 h 313267"/>
              <a:gd name="connsiteX5" fmla="*/ 8466 w 1254880"/>
              <a:gd name="connsiteY5" fmla="*/ 313267 h 313267"/>
              <a:gd name="connsiteX6" fmla="*/ 0 w 1254880"/>
              <a:gd name="connsiteY6" fmla="*/ 42334 h 313267"/>
              <a:gd name="connsiteX0" fmla="*/ 2419 w 1246414"/>
              <a:gd name="connsiteY0" fmla="*/ 42334 h 313267"/>
              <a:gd name="connsiteX1" fmla="*/ 567267 w 1246414"/>
              <a:gd name="connsiteY1" fmla="*/ 0 h 313267"/>
              <a:gd name="connsiteX2" fmla="*/ 1246414 w 1246414"/>
              <a:gd name="connsiteY2" fmla="*/ 50800 h 313267"/>
              <a:gd name="connsiteX3" fmla="*/ 1075267 w 1246414"/>
              <a:gd name="connsiteY3" fmla="*/ 313267 h 313267"/>
              <a:gd name="connsiteX4" fmla="*/ 491067 w 1246414"/>
              <a:gd name="connsiteY4" fmla="*/ 203200 h 313267"/>
              <a:gd name="connsiteX5" fmla="*/ 0 w 1246414"/>
              <a:gd name="connsiteY5" fmla="*/ 313267 h 313267"/>
              <a:gd name="connsiteX6" fmla="*/ 2419 w 1246414"/>
              <a:gd name="connsiteY6" fmla="*/ 42334 h 313267"/>
              <a:gd name="connsiteX0" fmla="*/ 2419 w 1246414"/>
              <a:gd name="connsiteY0" fmla="*/ 42334 h 313267"/>
              <a:gd name="connsiteX1" fmla="*/ 567267 w 1246414"/>
              <a:gd name="connsiteY1" fmla="*/ 0 h 313267"/>
              <a:gd name="connsiteX2" fmla="*/ 1246414 w 1246414"/>
              <a:gd name="connsiteY2" fmla="*/ 50800 h 313267"/>
              <a:gd name="connsiteX3" fmla="*/ 1069824 w 1246414"/>
              <a:gd name="connsiteY3" fmla="*/ 313267 h 313267"/>
              <a:gd name="connsiteX4" fmla="*/ 491067 w 1246414"/>
              <a:gd name="connsiteY4" fmla="*/ 203200 h 313267"/>
              <a:gd name="connsiteX5" fmla="*/ 0 w 1246414"/>
              <a:gd name="connsiteY5" fmla="*/ 313267 h 313267"/>
              <a:gd name="connsiteX6" fmla="*/ 2419 w 1246414"/>
              <a:gd name="connsiteY6" fmla="*/ 42334 h 313267"/>
              <a:gd name="connsiteX0" fmla="*/ 2419 w 1240971"/>
              <a:gd name="connsiteY0" fmla="*/ 42334 h 313267"/>
              <a:gd name="connsiteX1" fmla="*/ 567267 w 1240971"/>
              <a:gd name="connsiteY1" fmla="*/ 0 h 313267"/>
              <a:gd name="connsiteX2" fmla="*/ 1240971 w 1240971"/>
              <a:gd name="connsiteY2" fmla="*/ 45357 h 313267"/>
              <a:gd name="connsiteX3" fmla="*/ 1069824 w 1240971"/>
              <a:gd name="connsiteY3" fmla="*/ 313267 h 313267"/>
              <a:gd name="connsiteX4" fmla="*/ 491067 w 1240971"/>
              <a:gd name="connsiteY4" fmla="*/ 203200 h 313267"/>
              <a:gd name="connsiteX5" fmla="*/ 0 w 1240971"/>
              <a:gd name="connsiteY5" fmla="*/ 313267 h 313267"/>
              <a:gd name="connsiteX6" fmla="*/ 2419 w 1240971"/>
              <a:gd name="connsiteY6" fmla="*/ 42334 h 313267"/>
              <a:gd name="connsiteX0" fmla="*/ 2419 w 1236488"/>
              <a:gd name="connsiteY0" fmla="*/ 42334 h 313267"/>
              <a:gd name="connsiteX1" fmla="*/ 567267 w 1236488"/>
              <a:gd name="connsiteY1" fmla="*/ 0 h 313267"/>
              <a:gd name="connsiteX2" fmla="*/ 1236488 w 1236488"/>
              <a:gd name="connsiteY2" fmla="*/ 45357 h 313267"/>
              <a:gd name="connsiteX3" fmla="*/ 1069824 w 1236488"/>
              <a:gd name="connsiteY3" fmla="*/ 313267 h 313267"/>
              <a:gd name="connsiteX4" fmla="*/ 491067 w 1236488"/>
              <a:gd name="connsiteY4" fmla="*/ 203200 h 313267"/>
              <a:gd name="connsiteX5" fmla="*/ 0 w 1236488"/>
              <a:gd name="connsiteY5" fmla="*/ 313267 h 313267"/>
              <a:gd name="connsiteX6" fmla="*/ 2419 w 1236488"/>
              <a:gd name="connsiteY6" fmla="*/ 42334 h 313267"/>
              <a:gd name="connsiteX0" fmla="*/ 2419 w 1227523"/>
              <a:gd name="connsiteY0" fmla="*/ 42334 h 313267"/>
              <a:gd name="connsiteX1" fmla="*/ 567267 w 1227523"/>
              <a:gd name="connsiteY1" fmla="*/ 0 h 313267"/>
              <a:gd name="connsiteX2" fmla="*/ 1227523 w 1227523"/>
              <a:gd name="connsiteY2" fmla="*/ 45357 h 313267"/>
              <a:gd name="connsiteX3" fmla="*/ 1069824 w 1227523"/>
              <a:gd name="connsiteY3" fmla="*/ 313267 h 313267"/>
              <a:gd name="connsiteX4" fmla="*/ 491067 w 1227523"/>
              <a:gd name="connsiteY4" fmla="*/ 203200 h 313267"/>
              <a:gd name="connsiteX5" fmla="*/ 0 w 1227523"/>
              <a:gd name="connsiteY5" fmla="*/ 313267 h 313267"/>
              <a:gd name="connsiteX6" fmla="*/ 2419 w 1227523"/>
              <a:gd name="connsiteY6" fmla="*/ 42334 h 313267"/>
              <a:gd name="connsiteX0" fmla="*/ 2419 w 1236488"/>
              <a:gd name="connsiteY0" fmla="*/ 42334 h 313267"/>
              <a:gd name="connsiteX1" fmla="*/ 567267 w 1236488"/>
              <a:gd name="connsiteY1" fmla="*/ 0 h 313267"/>
              <a:gd name="connsiteX2" fmla="*/ 1236488 w 1236488"/>
              <a:gd name="connsiteY2" fmla="*/ 45357 h 313267"/>
              <a:gd name="connsiteX3" fmla="*/ 1069824 w 1236488"/>
              <a:gd name="connsiteY3" fmla="*/ 313267 h 313267"/>
              <a:gd name="connsiteX4" fmla="*/ 491067 w 1236488"/>
              <a:gd name="connsiteY4" fmla="*/ 203200 h 313267"/>
              <a:gd name="connsiteX5" fmla="*/ 0 w 1236488"/>
              <a:gd name="connsiteY5" fmla="*/ 313267 h 313267"/>
              <a:gd name="connsiteX6" fmla="*/ 2419 w 1236488"/>
              <a:gd name="connsiteY6" fmla="*/ 42334 h 313267"/>
              <a:gd name="connsiteX0" fmla="*/ 2419 w 1236488"/>
              <a:gd name="connsiteY0" fmla="*/ 42334 h 313267"/>
              <a:gd name="connsiteX1" fmla="*/ 567267 w 1236488"/>
              <a:gd name="connsiteY1" fmla="*/ 0 h 313267"/>
              <a:gd name="connsiteX2" fmla="*/ 1236488 w 1236488"/>
              <a:gd name="connsiteY2" fmla="*/ 45357 h 313267"/>
              <a:gd name="connsiteX3" fmla="*/ 1083271 w 1236488"/>
              <a:gd name="connsiteY3" fmla="*/ 313267 h 313267"/>
              <a:gd name="connsiteX4" fmla="*/ 491067 w 1236488"/>
              <a:gd name="connsiteY4" fmla="*/ 203200 h 313267"/>
              <a:gd name="connsiteX5" fmla="*/ 0 w 1236488"/>
              <a:gd name="connsiteY5" fmla="*/ 313267 h 313267"/>
              <a:gd name="connsiteX6" fmla="*/ 2419 w 1236488"/>
              <a:gd name="connsiteY6" fmla="*/ 42334 h 313267"/>
              <a:gd name="connsiteX0" fmla="*/ 2419 w 1236488"/>
              <a:gd name="connsiteY0" fmla="*/ 42334 h 313267"/>
              <a:gd name="connsiteX1" fmla="*/ 567267 w 1236488"/>
              <a:gd name="connsiteY1" fmla="*/ 0 h 313267"/>
              <a:gd name="connsiteX2" fmla="*/ 1236488 w 1236488"/>
              <a:gd name="connsiteY2" fmla="*/ 45357 h 313267"/>
              <a:gd name="connsiteX3" fmla="*/ 1074307 w 1236488"/>
              <a:gd name="connsiteY3" fmla="*/ 313267 h 313267"/>
              <a:gd name="connsiteX4" fmla="*/ 491067 w 1236488"/>
              <a:gd name="connsiteY4" fmla="*/ 203200 h 313267"/>
              <a:gd name="connsiteX5" fmla="*/ 0 w 1236488"/>
              <a:gd name="connsiteY5" fmla="*/ 313267 h 313267"/>
              <a:gd name="connsiteX6" fmla="*/ 2419 w 1236488"/>
              <a:gd name="connsiteY6" fmla="*/ 42334 h 313267"/>
              <a:gd name="connsiteX0" fmla="*/ 6902 w 1236488"/>
              <a:gd name="connsiteY0" fmla="*/ 37851 h 313267"/>
              <a:gd name="connsiteX1" fmla="*/ 567267 w 1236488"/>
              <a:gd name="connsiteY1" fmla="*/ 0 h 313267"/>
              <a:gd name="connsiteX2" fmla="*/ 1236488 w 1236488"/>
              <a:gd name="connsiteY2" fmla="*/ 45357 h 313267"/>
              <a:gd name="connsiteX3" fmla="*/ 1074307 w 1236488"/>
              <a:gd name="connsiteY3" fmla="*/ 313267 h 313267"/>
              <a:gd name="connsiteX4" fmla="*/ 491067 w 1236488"/>
              <a:gd name="connsiteY4" fmla="*/ 203200 h 313267"/>
              <a:gd name="connsiteX5" fmla="*/ 0 w 1236488"/>
              <a:gd name="connsiteY5" fmla="*/ 313267 h 313267"/>
              <a:gd name="connsiteX6" fmla="*/ 6902 w 1236488"/>
              <a:gd name="connsiteY6" fmla="*/ 37851 h 313267"/>
              <a:gd name="connsiteX0" fmla="*/ 57 w 1229643"/>
              <a:gd name="connsiteY0" fmla="*/ 37851 h 322232"/>
              <a:gd name="connsiteX1" fmla="*/ 560422 w 1229643"/>
              <a:gd name="connsiteY1" fmla="*/ 0 h 322232"/>
              <a:gd name="connsiteX2" fmla="*/ 1229643 w 1229643"/>
              <a:gd name="connsiteY2" fmla="*/ 45357 h 322232"/>
              <a:gd name="connsiteX3" fmla="*/ 1067462 w 1229643"/>
              <a:gd name="connsiteY3" fmla="*/ 313267 h 322232"/>
              <a:gd name="connsiteX4" fmla="*/ 484222 w 1229643"/>
              <a:gd name="connsiteY4" fmla="*/ 203200 h 322232"/>
              <a:gd name="connsiteX5" fmla="*/ 6602 w 1229643"/>
              <a:gd name="connsiteY5" fmla="*/ 322232 h 322232"/>
              <a:gd name="connsiteX6" fmla="*/ 57 w 1229643"/>
              <a:gd name="connsiteY6" fmla="*/ 37851 h 322232"/>
              <a:gd name="connsiteX0" fmla="*/ 116 w 1229702"/>
              <a:gd name="connsiteY0" fmla="*/ 37851 h 313268"/>
              <a:gd name="connsiteX1" fmla="*/ 560481 w 1229702"/>
              <a:gd name="connsiteY1" fmla="*/ 0 h 313268"/>
              <a:gd name="connsiteX2" fmla="*/ 1229702 w 1229702"/>
              <a:gd name="connsiteY2" fmla="*/ 45357 h 313268"/>
              <a:gd name="connsiteX3" fmla="*/ 1067521 w 1229702"/>
              <a:gd name="connsiteY3" fmla="*/ 313267 h 313268"/>
              <a:gd name="connsiteX4" fmla="*/ 484281 w 1229702"/>
              <a:gd name="connsiteY4" fmla="*/ 203200 h 313268"/>
              <a:gd name="connsiteX5" fmla="*/ 2179 w 1229702"/>
              <a:gd name="connsiteY5" fmla="*/ 313268 h 313268"/>
              <a:gd name="connsiteX6" fmla="*/ 116 w 1229702"/>
              <a:gd name="connsiteY6" fmla="*/ 37851 h 313268"/>
              <a:gd name="connsiteX0" fmla="*/ 6902 w 1236488"/>
              <a:gd name="connsiteY0" fmla="*/ 37851 h 313268"/>
              <a:gd name="connsiteX1" fmla="*/ 567267 w 1236488"/>
              <a:gd name="connsiteY1" fmla="*/ 0 h 313268"/>
              <a:gd name="connsiteX2" fmla="*/ 1236488 w 1236488"/>
              <a:gd name="connsiteY2" fmla="*/ 45357 h 313268"/>
              <a:gd name="connsiteX3" fmla="*/ 1074307 w 1236488"/>
              <a:gd name="connsiteY3" fmla="*/ 313267 h 313268"/>
              <a:gd name="connsiteX4" fmla="*/ 491067 w 1236488"/>
              <a:gd name="connsiteY4" fmla="*/ 203200 h 313268"/>
              <a:gd name="connsiteX5" fmla="*/ 0 w 1236488"/>
              <a:gd name="connsiteY5" fmla="*/ 313268 h 313268"/>
              <a:gd name="connsiteX6" fmla="*/ 6902 w 1236488"/>
              <a:gd name="connsiteY6" fmla="*/ 37851 h 313268"/>
              <a:gd name="connsiteX0" fmla="*/ 2420 w 1232006"/>
              <a:gd name="connsiteY0" fmla="*/ 37851 h 313268"/>
              <a:gd name="connsiteX1" fmla="*/ 562785 w 1232006"/>
              <a:gd name="connsiteY1" fmla="*/ 0 h 313268"/>
              <a:gd name="connsiteX2" fmla="*/ 1232006 w 1232006"/>
              <a:gd name="connsiteY2" fmla="*/ 45357 h 313268"/>
              <a:gd name="connsiteX3" fmla="*/ 1069825 w 1232006"/>
              <a:gd name="connsiteY3" fmla="*/ 313267 h 313268"/>
              <a:gd name="connsiteX4" fmla="*/ 486585 w 1232006"/>
              <a:gd name="connsiteY4" fmla="*/ 203200 h 313268"/>
              <a:gd name="connsiteX5" fmla="*/ 0 w 1232006"/>
              <a:gd name="connsiteY5" fmla="*/ 313268 h 313268"/>
              <a:gd name="connsiteX6" fmla="*/ 2420 w 1232006"/>
              <a:gd name="connsiteY6" fmla="*/ 37851 h 31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06" h="313268">
                <a:moveTo>
                  <a:pt x="2420" y="37851"/>
                </a:moveTo>
                <a:cubicBezTo>
                  <a:pt x="194331" y="37851"/>
                  <a:pt x="370874" y="0"/>
                  <a:pt x="562785" y="0"/>
                </a:cubicBezTo>
                <a:lnTo>
                  <a:pt x="1232006" y="45357"/>
                </a:lnTo>
                <a:lnTo>
                  <a:pt x="1069825" y="313267"/>
                </a:lnTo>
                <a:cubicBezTo>
                  <a:pt x="880736" y="313267"/>
                  <a:pt x="675674" y="203200"/>
                  <a:pt x="486585" y="203200"/>
                </a:cubicBezTo>
                <a:lnTo>
                  <a:pt x="0" y="313268"/>
                </a:lnTo>
                <a:cubicBezTo>
                  <a:pt x="806" y="222957"/>
                  <a:pt x="1614" y="128162"/>
                  <a:pt x="2420" y="37851"/>
                </a:cubicBezTo>
                <a:close/>
              </a:path>
            </a:pathLst>
          </a:cu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2136507" y="3773587"/>
            <a:ext cx="1738744" cy="455035"/>
          </a:xfrm>
          <a:custGeom>
            <a:avLst/>
            <a:gdLst>
              <a:gd name="connsiteX0" fmla="*/ 262467 w 2667000"/>
              <a:gd name="connsiteY0" fmla="*/ 0 h 524933"/>
              <a:gd name="connsiteX1" fmla="*/ 2514600 w 2667000"/>
              <a:gd name="connsiteY1" fmla="*/ 194733 h 524933"/>
              <a:gd name="connsiteX2" fmla="*/ 2667000 w 2667000"/>
              <a:gd name="connsiteY2" fmla="*/ 524933 h 524933"/>
              <a:gd name="connsiteX3" fmla="*/ 0 w 2667000"/>
              <a:gd name="connsiteY3" fmla="*/ 423333 h 524933"/>
              <a:gd name="connsiteX4" fmla="*/ 262467 w 2667000"/>
              <a:gd name="connsiteY4" fmla="*/ 0 h 524933"/>
              <a:gd name="connsiteX0" fmla="*/ 262467 w 2667000"/>
              <a:gd name="connsiteY0" fmla="*/ 0 h 524933"/>
              <a:gd name="connsiteX1" fmla="*/ 2514600 w 2667000"/>
              <a:gd name="connsiteY1" fmla="*/ 194733 h 524933"/>
              <a:gd name="connsiteX2" fmla="*/ 2667000 w 2667000"/>
              <a:gd name="connsiteY2" fmla="*/ 524933 h 524933"/>
              <a:gd name="connsiteX3" fmla="*/ 0 w 2667000"/>
              <a:gd name="connsiteY3" fmla="*/ 423333 h 524933"/>
              <a:gd name="connsiteX4" fmla="*/ 262467 w 2667000"/>
              <a:gd name="connsiteY4" fmla="*/ 0 h 524933"/>
              <a:gd name="connsiteX0" fmla="*/ 262467 w 2656840"/>
              <a:gd name="connsiteY0" fmla="*/ 0 h 530013"/>
              <a:gd name="connsiteX1" fmla="*/ 2514600 w 2656840"/>
              <a:gd name="connsiteY1" fmla="*/ 194733 h 530013"/>
              <a:gd name="connsiteX2" fmla="*/ 2656840 w 2656840"/>
              <a:gd name="connsiteY2" fmla="*/ 530013 h 530013"/>
              <a:gd name="connsiteX3" fmla="*/ 0 w 2656840"/>
              <a:gd name="connsiteY3" fmla="*/ 423333 h 530013"/>
              <a:gd name="connsiteX4" fmla="*/ 262467 w 2656840"/>
              <a:gd name="connsiteY4" fmla="*/ 0 h 530013"/>
              <a:gd name="connsiteX0" fmla="*/ 272627 w 2656840"/>
              <a:gd name="connsiteY0" fmla="*/ 0 h 530013"/>
              <a:gd name="connsiteX1" fmla="*/ 2514600 w 2656840"/>
              <a:gd name="connsiteY1" fmla="*/ 194733 h 530013"/>
              <a:gd name="connsiteX2" fmla="*/ 2656840 w 2656840"/>
              <a:gd name="connsiteY2" fmla="*/ 530013 h 530013"/>
              <a:gd name="connsiteX3" fmla="*/ 0 w 2656840"/>
              <a:gd name="connsiteY3" fmla="*/ 423333 h 530013"/>
              <a:gd name="connsiteX4" fmla="*/ 272627 w 2656840"/>
              <a:gd name="connsiteY4" fmla="*/ 0 h 530013"/>
              <a:gd name="connsiteX0" fmla="*/ 272627 w 2656840"/>
              <a:gd name="connsiteY0" fmla="*/ 0 h 530013"/>
              <a:gd name="connsiteX1" fmla="*/ 1354667 w 2656840"/>
              <a:gd name="connsiteY1" fmla="*/ 123613 h 530013"/>
              <a:gd name="connsiteX2" fmla="*/ 2514600 w 2656840"/>
              <a:gd name="connsiteY2" fmla="*/ 194733 h 530013"/>
              <a:gd name="connsiteX3" fmla="*/ 2656840 w 2656840"/>
              <a:gd name="connsiteY3" fmla="*/ 530013 h 530013"/>
              <a:gd name="connsiteX4" fmla="*/ 0 w 2656840"/>
              <a:gd name="connsiteY4" fmla="*/ 423333 h 530013"/>
              <a:gd name="connsiteX5" fmla="*/ 272627 w 2656840"/>
              <a:gd name="connsiteY5" fmla="*/ 0 h 530013"/>
              <a:gd name="connsiteX0" fmla="*/ 272627 w 2656840"/>
              <a:gd name="connsiteY0" fmla="*/ 20766 h 550779"/>
              <a:gd name="connsiteX1" fmla="*/ 562187 w 2656840"/>
              <a:gd name="connsiteY1" fmla="*/ 78339 h 550779"/>
              <a:gd name="connsiteX2" fmla="*/ 1354667 w 2656840"/>
              <a:gd name="connsiteY2" fmla="*/ 144379 h 550779"/>
              <a:gd name="connsiteX3" fmla="*/ 2514600 w 2656840"/>
              <a:gd name="connsiteY3" fmla="*/ 215499 h 550779"/>
              <a:gd name="connsiteX4" fmla="*/ 2656840 w 2656840"/>
              <a:gd name="connsiteY4" fmla="*/ 550779 h 550779"/>
              <a:gd name="connsiteX5" fmla="*/ 0 w 2656840"/>
              <a:gd name="connsiteY5" fmla="*/ 444099 h 550779"/>
              <a:gd name="connsiteX6" fmla="*/ 272627 w 2656840"/>
              <a:gd name="connsiteY6" fmla="*/ 20766 h 550779"/>
              <a:gd name="connsiteX0" fmla="*/ 272627 w 2656840"/>
              <a:gd name="connsiteY0" fmla="*/ 21424 h 551437"/>
              <a:gd name="connsiteX1" fmla="*/ 562187 w 2656840"/>
              <a:gd name="connsiteY1" fmla="*/ 78997 h 551437"/>
              <a:gd name="connsiteX2" fmla="*/ 1354667 w 2656840"/>
              <a:gd name="connsiteY2" fmla="*/ 145037 h 551437"/>
              <a:gd name="connsiteX3" fmla="*/ 2514600 w 2656840"/>
              <a:gd name="connsiteY3" fmla="*/ 216157 h 551437"/>
              <a:gd name="connsiteX4" fmla="*/ 2656840 w 2656840"/>
              <a:gd name="connsiteY4" fmla="*/ 551437 h 551437"/>
              <a:gd name="connsiteX5" fmla="*/ 0 w 2656840"/>
              <a:gd name="connsiteY5" fmla="*/ 444757 h 551437"/>
              <a:gd name="connsiteX6" fmla="*/ 272627 w 2656840"/>
              <a:gd name="connsiteY6" fmla="*/ 21424 h 551437"/>
              <a:gd name="connsiteX0" fmla="*/ 267547 w 2656840"/>
              <a:gd name="connsiteY0" fmla="*/ 22200 h 547133"/>
              <a:gd name="connsiteX1" fmla="*/ 562187 w 2656840"/>
              <a:gd name="connsiteY1" fmla="*/ 74693 h 547133"/>
              <a:gd name="connsiteX2" fmla="*/ 1354667 w 2656840"/>
              <a:gd name="connsiteY2" fmla="*/ 140733 h 547133"/>
              <a:gd name="connsiteX3" fmla="*/ 2514600 w 2656840"/>
              <a:gd name="connsiteY3" fmla="*/ 211853 h 547133"/>
              <a:gd name="connsiteX4" fmla="*/ 2656840 w 2656840"/>
              <a:gd name="connsiteY4" fmla="*/ 547133 h 547133"/>
              <a:gd name="connsiteX5" fmla="*/ 0 w 2656840"/>
              <a:gd name="connsiteY5" fmla="*/ 440453 h 547133"/>
              <a:gd name="connsiteX6" fmla="*/ 267547 w 2656840"/>
              <a:gd name="connsiteY6" fmla="*/ 22200 h 547133"/>
              <a:gd name="connsiteX0" fmla="*/ 267547 w 2656840"/>
              <a:gd name="connsiteY0" fmla="*/ 155 h 525088"/>
              <a:gd name="connsiteX1" fmla="*/ 562187 w 2656840"/>
              <a:gd name="connsiteY1" fmla="*/ 52648 h 525088"/>
              <a:gd name="connsiteX2" fmla="*/ 1354667 w 2656840"/>
              <a:gd name="connsiteY2" fmla="*/ 118688 h 525088"/>
              <a:gd name="connsiteX3" fmla="*/ 2514600 w 2656840"/>
              <a:gd name="connsiteY3" fmla="*/ 189808 h 525088"/>
              <a:gd name="connsiteX4" fmla="*/ 2656840 w 2656840"/>
              <a:gd name="connsiteY4" fmla="*/ 525088 h 525088"/>
              <a:gd name="connsiteX5" fmla="*/ 0 w 2656840"/>
              <a:gd name="connsiteY5" fmla="*/ 418408 h 525088"/>
              <a:gd name="connsiteX6" fmla="*/ 267547 w 2656840"/>
              <a:gd name="connsiteY6" fmla="*/ 155 h 525088"/>
              <a:gd name="connsiteX0" fmla="*/ 267547 w 2656840"/>
              <a:gd name="connsiteY0" fmla="*/ 155 h 525088"/>
              <a:gd name="connsiteX1" fmla="*/ 562187 w 2656840"/>
              <a:gd name="connsiteY1" fmla="*/ 52648 h 525088"/>
              <a:gd name="connsiteX2" fmla="*/ 1354667 w 2656840"/>
              <a:gd name="connsiteY2" fmla="*/ 118688 h 525088"/>
              <a:gd name="connsiteX3" fmla="*/ 2030307 w 2656840"/>
              <a:gd name="connsiteY3" fmla="*/ 128847 h 525088"/>
              <a:gd name="connsiteX4" fmla="*/ 2514600 w 2656840"/>
              <a:gd name="connsiteY4" fmla="*/ 189808 h 525088"/>
              <a:gd name="connsiteX5" fmla="*/ 2656840 w 2656840"/>
              <a:gd name="connsiteY5" fmla="*/ 525088 h 525088"/>
              <a:gd name="connsiteX6" fmla="*/ 0 w 2656840"/>
              <a:gd name="connsiteY6" fmla="*/ 418408 h 525088"/>
              <a:gd name="connsiteX7" fmla="*/ 267547 w 2656840"/>
              <a:gd name="connsiteY7" fmla="*/ 155 h 525088"/>
              <a:gd name="connsiteX0" fmla="*/ 267547 w 2656840"/>
              <a:gd name="connsiteY0" fmla="*/ 155 h 525088"/>
              <a:gd name="connsiteX1" fmla="*/ 562187 w 2656840"/>
              <a:gd name="connsiteY1" fmla="*/ 52648 h 525088"/>
              <a:gd name="connsiteX2" fmla="*/ 1354667 w 2656840"/>
              <a:gd name="connsiteY2" fmla="*/ 144088 h 525088"/>
              <a:gd name="connsiteX3" fmla="*/ 2030307 w 2656840"/>
              <a:gd name="connsiteY3" fmla="*/ 128847 h 525088"/>
              <a:gd name="connsiteX4" fmla="*/ 2514600 w 2656840"/>
              <a:gd name="connsiteY4" fmla="*/ 189808 h 525088"/>
              <a:gd name="connsiteX5" fmla="*/ 2656840 w 2656840"/>
              <a:gd name="connsiteY5" fmla="*/ 525088 h 525088"/>
              <a:gd name="connsiteX6" fmla="*/ 0 w 2656840"/>
              <a:gd name="connsiteY6" fmla="*/ 418408 h 525088"/>
              <a:gd name="connsiteX7" fmla="*/ 267547 w 2656840"/>
              <a:gd name="connsiteY7" fmla="*/ 155 h 525088"/>
              <a:gd name="connsiteX0" fmla="*/ 267547 w 2656840"/>
              <a:gd name="connsiteY0" fmla="*/ 155 h 525088"/>
              <a:gd name="connsiteX1" fmla="*/ 562187 w 2656840"/>
              <a:gd name="connsiteY1" fmla="*/ 52648 h 525088"/>
              <a:gd name="connsiteX2" fmla="*/ 1354667 w 2656840"/>
              <a:gd name="connsiteY2" fmla="*/ 144088 h 525088"/>
              <a:gd name="connsiteX3" fmla="*/ 2030307 w 2656840"/>
              <a:gd name="connsiteY3" fmla="*/ 128847 h 525088"/>
              <a:gd name="connsiteX4" fmla="*/ 2514600 w 2656840"/>
              <a:gd name="connsiteY4" fmla="*/ 189808 h 525088"/>
              <a:gd name="connsiteX5" fmla="*/ 2656840 w 2656840"/>
              <a:gd name="connsiteY5" fmla="*/ 525088 h 525088"/>
              <a:gd name="connsiteX6" fmla="*/ 1080347 w 2656840"/>
              <a:gd name="connsiteY6" fmla="*/ 403167 h 525088"/>
              <a:gd name="connsiteX7" fmla="*/ 0 w 2656840"/>
              <a:gd name="connsiteY7" fmla="*/ 418408 h 525088"/>
              <a:gd name="connsiteX8" fmla="*/ 267547 w 2656840"/>
              <a:gd name="connsiteY8" fmla="*/ 155 h 525088"/>
              <a:gd name="connsiteX0" fmla="*/ 267547 w 2656840"/>
              <a:gd name="connsiteY0" fmla="*/ 155 h 554462"/>
              <a:gd name="connsiteX1" fmla="*/ 562187 w 2656840"/>
              <a:gd name="connsiteY1" fmla="*/ 52648 h 554462"/>
              <a:gd name="connsiteX2" fmla="*/ 1354667 w 2656840"/>
              <a:gd name="connsiteY2" fmla="*/ 144088 h 554462"/>
              <a:gd name="connsiteX3" fmla="*/ 2030307 w 2656840"/>
              <a:gd name="connsiteY3" fmla="*/ 128847 h 554462"/>
              <a:gd name="connsiteX4" fmla="*/ 2514600 w 2656840"/>
              <a:gd name="connsiteY4" fmla="*/ 189808 h 554462"/>
              <a:gd name="connsiteX5" fmla="*/ 2656840 w 2656840"/>
              <a:gd name="connsiteY5" fmla="*/ 525088 h 554462"/>
              <a:gd name="connsiteX6" fmla="*/ 2203027 w 2656840"/>
              <a:gd name="connsiteY6" fmla="*/ 530167 h 554462"/>
              <a:gd name="connsiteX7" fmla="*/ 1080347 w 2656840"/>
              <a:gd name="connsiteY7" fmla="*/ 403167 h 554462"/>
              <a:gd name="connsiteX8" fmla="*/ 0 w 2656840"/>
              <a:gd name="connsiteY8" fmla="*/ 418408 h 554462"/>
              <a:gd name="connsiteX9" fmla="*/ 267547 w 2656840"/>
              <a:gd name="connsiteY9" fmla="*/ 155 h 554462"/>
              <a:gd name="connsiteX0" fmla="*/ 267547 w 2656840"/>
              <a:gd name="connsiteY0" fmla="*/ 155 h 554462"/>
              <a:gd name="connsiteX1" fmla="*/ 562187 w 2656840"/>
              <a:gd name="connsiteY1" fmla="*/ 52648 h 554462"/>
              <a:gd name="connsiteX2" fmla="*/ 1354667 w 2656840"/>
              <a:gd name="connsiteY2" fmla="*/ 144088 h 554462"/>
              <a:gd name="connsiteX3" fmla="*/ 2030307 w 2656840"/>
              <a:gd name="connsiteY3" fmla="*/ 128847 h 554462"/>
              <a:gd name="connsiteX4" fmla="*/ 2514600 w 2656840"/>
              <a:gd name="connsiteY4" fmla="*/ 189808 h 554462"/>
              <a:gd name="connsiteX5" fmla="*/ 2656840 w 2656840"/>
              <a:gd name="connsiteY5" fmla="*/ 525088 h 554462"/>
              <a:gd name="connsiteX6" fmla="*/ 2203027 w 2656840"/>
              <a:gd name="connsiteY6" fmla="*/ 530167 h 554462"/>
              <a:gd name="connsiteX7" fmla="*/ 1080347 w 2656840"/>
              <a:gd name="connsiteY7" fmla="*/ 403167 h 554462"/>
              <a:gd name="connsiteX8" fmla="*/ 0 w 2656840"/>
              <a:gd name="connsiteY8" fmla="*/ 418408 h 554462"/>
              <a:gd name="connsiteX9" fmla="*/ 267547 w 2656840"/>
              <a:gd name="connsiteY9" fmla="*/ 155 h 554462"/>
              <a:gd name="connsiteX0" fmla="*/ 267547 w 2656840"/>
              <a:gd name="connsiteY0" fmla="*/ 155 h 541305"/>
              <a:gd name="connsiteX1" fmla="*/ 562187 w 2656840"/>
              <a:gd name="connsiteY1" fmla="*/ 52648 h 541305"/>
              <a:gd name="connsiteX2" fmla="*/ 1354667 w 2656840"/>
              <a:gd name="connsiteY2" fmla="*/ 144088 h 541305"/>
              <a:gd name="connsiteX3" fmla="*/ 2030307 w 2656840"/>
              <a:gd name="connsiteY3" fmla="*/ 128847 h 541305"/>
              <a:gd name="connsiteX4" fmla="*/ 2514600 w 2656840"/>
              <a:gd name="connsiteY4" fmla="*/ 189808 h 541305"/>
              <a:gd name="connsiteX5" fmla="*/ 2656840 w 2656840"/>
              <a:gd name="connsiteY5" fmla="*/ 525088 h 541305"/>
              <a:gd name="connsiteX6" fmla="*/ 2203027 w 2656840"/>
              <a:gd name="connsiteY6" fmla="*/ 530167 h 541305"/>
              <a:gd name="connsiteX7" fmla="*/ 1080347 w 2656840"/>
              <a:gd name="connsiteY7" fmla="*/ 403167 h 541305"/>
              <a:gd name="connsiteX8" fmla="*/ 0 w 2656840"/>
              <a:gd name="connsiteY8" fmla="*/ 418408 h 541305"/>
              <a:gd name="connsiteX9" fmla="*/ 267547 w 2656840"/>
              <a:gd name="connsiteY9" fmla="*/ 155 h 541305"/>
              <a:gd name="connsiteX0" fmla="*/ 306482 w 2695775"/>
              <a:gd name="connsiteY0" fmla="*/ 155 h 541305"/>
              <a:gd name="connsiteX1" fmla="*/ 601122 w 2695775"/>
              <a:gd name="connsiteY1" fmla="*/ 52648 h 541305"/>
              <a:gd name="connsiteX2" fmla="*/ 1393602 w 2695775"/>
              <a:gd name="connsiteY2" fmla="*/ 144088 h 541305"/>
              <a:gd name="connsiteX3" fmla="*/ 2069242 w 2695775"/>
              <a:gd name="connsiteY3" fmla="*/ 128847 h 541305"/>
              <a:gd name="connsiteX4" fmla="*/ 2553535 w 2695775"/>
              <a:gd name="connsiteY4" fmla="*/ 189808 h 541305"/>
              <a:gd name="connsiteX5" fmla="*/ 2695775 w 2695775"/>
              <a:gd name="connsiteY5" fmla="*/ 525088 h 541305"/>
              <a:gd name="connsiteX6" fmla="*/ 2241962 w 2695775"/>
              <a:gd name="connsiteY6" fmla="*/ 530167 h 541305"/>
              <a:gd name="connsiteX7" fmla="*/ 1119282 w 2695775"/>
              <a:gd name="connsiteY7" fmla="*/ 403167 h 541305"/>
              <a:gd name="connsiteX8" fmla="*/ 0 w 2695775"/>
              <a:gd name="connsiteY8" fmla="*/ 418408 h 541305"/>
              <a:gd name="connsiteX9" fmla="*/ 306482 w 2695775"/>
              <a:gd name="connsiteY9" fmla="*/ 155 h 541305"/>
              <a:gd name="connsiteX0" fmla="*/ 306482 w 2695775"/>
              <a:gd name="connsiteY0" fmla="*/ 155 h 541305"/>
              <a:gd name="connsiteX1" fmla="*/ 601122 w 2695775"/>
              <a:gd name="connsiteY1" fmla="*/ 52648 h 541305"/>
              <a:gd name="connsiteX2" fmla="*/ 1393602 w 2695775"/>
              <a:gd name="connsiteY2" fmla="*/ 144088 h 541305"/>
              <a:gd name="connsiteX3" fmla="*/ 2069242 w 2695775"/>
              <a:gd name="connsiteY3" fmla="*/ 128847 h 541305"/>
              <a:gd name="connsiteX4" fmla="*/ 2553535 w 2695775"/>
              <a:gd name="connsiteY4" fmla="*/ 189808 h 541305"/>
              <a:gd name="connsiteX5" fmla="*/ 2695775 w 2695775"/>
              <a:gd name="connsiteY5" fmla="*/ 525088 h 541305"/>
              <a:gd name="connsiteX6" fmla="*/ 2241962 w 2695775"/>
              <a:gd name="connsiteY6" fmla="*/ 530167 h 541305"/>
              <a:gd name="connsiteX7" fmla="*/ 1119282 w 2695775"/>
              <a:gd name="connsiteY7" fmla="*/ 403167 h 541305"/>
              <a:gd name="connsiteX8" fmla="*/ 0 w 2695775"/>
              <a:gd name="connsiteY8" fmla="*/ 418408 h 541305"/>
              <a:gd name="connsiteX9" fmla="*/ 306482 w 2695775"/>
              <a:gd name="connsiteY9" fmla="*/ 155 h 541305"/>
              <a:gd name="connsiteX0" fmla="*/ 300920 w 2690213"/>
              <a:gd name="connsiteY0" fmla="*/ 155 h 541305"/>
              <a:gd name="connsiteX1" fmla="*/ 595560 w 2690213"/>
              <a:gd name="connsiteY1" fmla="*/ 52648 h 541305"/>
              <a:gd name="connsiteX2" fmla="*/ 1388040 w 2690213"/>
              <a:gd name="connsiteY2" fmla="*/ 144088 h 541305"/>
              <a:gd name="connsiteX3" fmla="*/ 2063680 w 2690213"/>
              <a:gd name="connsiteY3" fmla="*/ 128847 h 541305"/>
              <a:gd name="connsiteX4" fmla="*/ 2547973 w 2690213"/>
              <a:gd name="connsiteY4" fmla="*/ 189808 h 541305"/>
              <a:gd name="connsiteX5" fmla="*/ 2690213 w 2690213"/>
              <a:gd name="connsiteY5" fmla="*/ 525088 h 541305"/>
              <a:gd name="connsiteX6" fmla="*/ 2236400 w 2690213"/>
              <a:gd name="connsiteY6" fmla="*/ 530167 h 541305"/>
              <a:gd name="connsiteX7" fmla="*/ 1113720 w 2690213"/>
              <a:gd name="connsiteY7" fmla="*/ 403167 h 541305"/>
              <a:gd name="connsiteX8" fmla="*/ 0 w 2690213"/>
              <a:gd name="connsiteY8" fmla="*/ 418408 h 541305"/>
              <a:gd name="connsiteX9" fmla="*/ 300920 w 2690213"/>
              <a:gd name="connsiteY9" fmla="*/ 155 h 541305"/>
              <a:gd name="connsiteX0" fmla="*/ 300920 w 2690213"/>
              <a:gd name="connsiteY0" fmla="*/ 155 h 541305"/>
              <a:gd name="connsiteX1" fmla="*/ 595560 w 2690213"/>
              <a:gd name="connsiteY1" fmla="*/ 52648 h 541305"/>
              <a:gd name="connsiteX2" fmla="*/ 1388040 w 2690213"/>
              <a:gd name="connsiteY2" fmla="*/ 144088 h 541305"/>
              <a:gd name="connsiteX3" fmla="*/ 2063680 w 2690213"/>
              <a:gd name="connsiteY3" fmla="*/ 128847 h 541305"/>
              <a:gd name="connsiteX4" fmla="*/ 2547973 w 2690213"/>
              <a:gd name="connsiteY4" fmla="*/ 189808 h 541305"/>
              <a:gd name="connsiteX5" fmla="*/ 2690213 w 2690213"/>
              <a:gd name="connsiteY5" fmla="*/ 525088 h 541305"/>
              <a:gd name="connsiteX6" fmla="*/ 2236400 w 2690213"/>
              <a:gd name="connsiteY6" fmla="*/ 530167 h 541305"/>
              <a:gd name="connsiteX7" fmla="*/ 1113720 w 2690213"/>
              <a:gd name="connsiteY7" fmla="*/ 403167 h 541305"/>
              <a:gd name="connsiteX8" fmla="*/ 0 w 2690213"/>
              <a:gd name="connsiteY8" fmla="*/ 418408 h 541305"/>
              <a:gd name="connsiteX9" fmla="*/ 300920 w 2690213"/>
              <a:gd name="connsiteY9" fmla="*/ 155 h 541305"/>
              <a:gd name="connsiteX0" fmla="*/ 312045 w 2701338"/>
              <a:gd name="connsiteY0" fmla="*/ 155 h 541305"/>
              <a:gd name="connsiteX1" fmla="*/ 606685 w 2701338"/>
              <a:gd name="connsiteY1" fmla="*/ 52648 h 541305"/>
              <a:gd name="connsiteX2" fmla="*/ 1399165 w 2701338"/>
              <a:gd name="connsiteY2" fmla="*/ 144088 h 541305"/>
              <a:gd name="connsiteX3" fmla="*/ 2074805 w 2701338"/>
              <a:gd name="connsiteY3" fmla="*/ 128847 h 541305"/>
              <a:gd name="connsiteX4" fmla="*/ 2559098 w 2701338"/>
              <a:gd name="connsiteY4" fmla="*/ 189808 h 541305"/>
              <a:gd name="connsiteX5" fmla="*/ 2701338 w 2701338"/>
              <a:gd name="connsiteY5" fmla="*/ 525088 h 541305"/>
              <a:gd name="connsiteX6" fmla="*/ 2247525 w 2701338"/>
              <a:gd name="connsiteY6" fmla="*/ 530167 h 541305"/>
              <a:gd name="connsiteX7" fmla="*/ 1124845 w 2701338"/>
              <a:gd name="connsiteY7" fmla="*/ 403167 h 541305"/>
              <a:gd name="connsiteX8" fmla="*/ 0 w 2701338"/>
              <a:gd name="connsiteY8" fmla="*/ 418408 h 541305"/>
              <a:gd name="connsiteX9" fmla="*/ 312045 w 2701338"/>
              <a:gd name="connsiteY9" fmla="*/ 155 h 541305"/>
              <a:gd name="connsiteX0" fmla="*/ 312045 w 2756959"/>
              <a:gd name="connsiteY0" fmla="*/ 155 h 550643"/>
              <a:gd name="connsiteX1" fmla="*/ 606685 w 2756959"/>
              <a:gd name="connsiteY1" fmla="*/ 52648 h 550643"/>
              <a:gd name="connsiteX2" fmla="*/ 1399165 w 2756959"/>
              <a:gd name="connsiteY2" fmla="*/ 144088 h 550643"/>
              <a:gd name="connsiteX3" fmla="*/ 2074805 w 2756959"/>
              <a:gd name="connsiteY3" fmla="*/ 128847 h 550643"/>
              <a:gd name="connsiteX4" fmla="*/ 2559098 w 2756959"/>
              <a:gd name="connsiteY4" fmla="*/ 189808 h 550643"/>
              <a:gd name="connsiteX5" fmla="*/ 2756959 w 2756959"/>
              <a:gd name="connsiteY5" fmla="*/ 543017 h 550643"/>
              <a:gd name="connsiteX6" fmla="*/ 2247525 w 2756959"/>
              <a:gd name="connsiteY6" fmla="*/ 530167 h 550643"/>
              <a:gd name="connsiteX7" fmla="*/ 1124845 w 2756959"/>
              <a:gd name="connsiteY7" fmla="*/ 403167 h 550643"/>
              <a:gd name="connsiteX8" fmla="*/ 0 w 2756959"/>
              <a:gd name="connsiteY8" fmla="*/ 418408 h 550643"/>
              <a:gd name="connsiteX9" fmla="*/ 312045 w 2756959"/>
              <a:gd name="connsiteY9" fmla="*/ 155 h 550643"/>
              <a:gd name="connsiteX0" fmla="*/ 312045 w 2756959"/>
              <a:gd name="connsiteY0" fmla="*/ 155 h 550643"/>
              <a:gd name="connsiteX1" fmla="*/ 606685 w 2756959"/>
              <a:gd name="connsiteY1" fmla="*/ 52648 h 550643"/>
              <a:gd name="connsiteX2" fmla="*/ 1399165 w 2756959"/>
              <a:gd name="connsiteY2" fmla="*/ 144088 h 550643"/>
              <a:gd name="connsiteX3" fmla="*/ 2074805 w 2756959"/>
              <a:gd name="connsiteY3" fmla="*/ 128847 h 550643"/>
              <a:gd name="connsiteX4" fmla="*/ 2559098 w 2756959"/>
              <a:gd name="connsiteY4" fmla="*/ 189808 h 550643"/>
              <a:gd name="connsiteX5" fmla="*/ 2756959 w 2756959"/>
              <a:gd name="connsiteY5" fmla="*/ 543017 h 550643"/>
              <a:gd name="connsiteX6" fmla="*/ 2247525 w 2756959"/>
              <a:gd name="connsiteY6" fmla="*/ 530167 h 550643"/>
              <a:gd name="connsiteX7" fmla="*/ 1124845 w 2756959"/>
              <a:gd name="connsiteY7" fmla="*/ 403167 h 550643"/>
              <a:gd name="connsiteX8" fmla="*/ 0 w 2756959"/>
              <a:gd name="connsiteY8" fmla="*/ 418408 h 550643"/>
              <a:gd name="connsiteX9" fmla="*/ 312045 w 2756959"/>
              <a:gd name="connsiteY9" fmla="*/ 155 h 550643"/>
              <a:gd name="connsiteX0" fmla="*/ 312045 w 2756959"/>
              <a:gd name="connsiteY0" fmla="*/ 155 h 550643"/>
              <a:gd name="connsiteX1" fmla="*/ 606685 w 2756959"/>
              <a:gd name="connsiteY1" fmla="*/ 52648 h 550643"/>
              <a:gd name="connsiteX2" fmla="*/ 1399165 w 2756959"/>
              <a:gd name="connsiteY2" fmla="*/ 144088 h 550643"/>
              <a:gd name="connsiteX3" fmla="*/ 2074805 w 2756959"/>
              <a:gd name="connsiteY3" fmla="*/ 128847 h 550643"/>
              <a:gd name="connsiteX4" fmla="*/ 2559098 w 2756959"/>
              <a:gd name="connsiteY4" fmla="*/ 189808 h 550643"/>
              <a:gd name="connsiteX5" fmla="*/ 2756959 w 2756959"/>
              <a:gd name="connsiteY5" fmla="*/ 543017 h 550643"/>
              <a:gd name="connsiteX6" fmla="*/ 2247525 w 2756959"/>
              <a:gd name="connsiteY6" fmla="*/ 530167 h 550643"/>
              <a:gd name="connsiteX7" fmla="*/ 1124845 w 2756959"/>
              <a:gd name="connsiteY7" fmla="*/ 403167 h 550643"/>
              <a:gd name="connsiteX8" fmla="*/ 0 w 2756959"/>
              <a:gd name="connsiteY8" fmla="*/ 418408 h 550643"/>
              <a:gd name="connsiteX9" fmla="*/ 312045 w 2756959"/>
              <a:gd name="connsiteY9" fmla="*/ 155 h 550643"/>
              <a:gd name="connsiteX0" fmla="*/ 312045 w 2756959"/>
              <a:gd name="connsiteY0" fmla="*/ 155 h 550643"/>
              <a:gd name="connsiteX1" fmla="*/ 606685 w 2756959"/>
              <a:gd name="connsiteY1" fmla="*/ 52648 h 550643"/>
              <a:gd name="connsiteX2" fmla="*/ 1399165 w 2756959"/>
              <a:gd name="connsiteY2" fmla="*/ 144088 h 550643"/>
              <a:gd name="connsiteX3" fmla="*/ 2074805 w 2756959"/>
              <a:gd name="connsiteY3" fmla="*/ 128847 h 550643"/>
              <a:gd name="connsiteX4" fmla="*/ 2564660 w 2756959"/>
              <a:gd name="connsiteY4" fmla="*/ 189808 h 550643"/>
              <a:gd name="connsiteX5" fmla="*/ 2756959 w 2756959"/>
              <a:gd name="connsiteY5" fmla="*/ 543017 h 550643"/>
              <a:gd name="connsiteX6" fmla="*/ 2247525 w 2756959"/>
              <a:gd name="connsiteY6" fmla="*/ 530167 h 550643"/>
              <a:gd name="connsiteX7" fmla="*/ 1124845 w 2756959"/>
              <a:gd name="connsiteY7" fmla="*/ 403167 h 550643"/>
              <a:gd name="connsiteX8" fmla="*/ 0 w 2756959"/>
              <a:gd name="connsiteY8" fmla="*/ 418408 h 550643"/>
              <a:gd name="connsiteX9" fmla="*/ 312045 w 2756959"/>
              <a:gd name="connsiteY9" fmla="*/ 155 h 550643"/>
              <a:gd name="connsiteX0" fmla="*/ 312045 w 2756959"/>
              <a:gd name="connsiteY0" fmla="*/ 155 h 550643"/>
              <a:gd name="connsiteX1" fmla="*/ 606685 w 2756959"/>
              <a:gd name="connsiteY1" fmla="*/ 52648 h 550643"/>
              <a:gd name="connsiteX2" fmla="*/ 1399165 w 2756959"/>
              <a:gd name="connsiteY2" fmla="*/ 144088 h 550643"/>
              <a:gd name="connsiteX3" fmla="*/ 2074805 w 2756959"/>
              <a:gd name="connsiteY3" fmla="*/ 128847 h 550643"/>
              <a:gd name="connsiteX4" fmla="*/ 2575785 w 2756959"/>
              <a:gd name="connsiteY4" fmla="*/ 189808 h 550643"/>
              <a:gd name="connsiteX5" fmla="*/ 2756959 w 2756959"/>
              <a:gd name="connsiteY5" fmla="*/ 543017 h 550643"/>
              <a:gd name="connsiteX6" fmla="*/ 2247525 w 2756959"/>
              <a:gd name="connsiteY6" fmla="*/ 530167 h 550643"/>
              <a:gd name="connsiteX7" fmla="*/ 1124845 w 2756959"/>
              <a:gd name="connsiteY7" fmla="*/ 403167 h 550643"/>
              <a:gd name="connsiteX8" fmla="*/ 0 w 2756959"/>
              <a:gd name="connsiteY8" fmla="*/ 418408 h 550643"/>
              <a:gd name="connsiteX9" fmla="*/ 312045 w 2756959"/>
              <a:gd name="connsiteY9" fmla="*/ 155 h 550643"/>
              <a:gd name="connsiteX0" fmla="*/ 312045 w 2751397"/>
              <a:gd name="connsiteY0" fmla="*/ 155 h 550643"/>
              <a:gd name="connsiteX1" fmla="*/ 606685 w 2751397"/>
              <a:gd name="connsiteY1" fmla="*/ 52648 h 550643"/>
              <a:gd name="connsiteX2" fmla="*/ 1399165 w 2751397"/>
              <a:gd name="connsiteY2" fmla="*/ 144088 h 550643"/>
              <a:gd name="connsiteX3" fmla="*/ 2074805 w 2751397"/>
              <a:gd name="connsiteY3" fmla="*/ 128847 h 550643"/>
              <a:gd name="connsiteX4" fmla="*/ 2575785 w 2751397"/>
              <a:gd name="connsiteY4" fmla="*/ 189808 h 550643"/>
              <a:gd name="connsiteX5" fmla="*/ 2751397 w 2751397"/>
              <a:gd name="connsiteY5" fmla="*/ 543017 h 550643"/>
              <a:gd name="connsiteX6" fmla="*/ 2247525 w 2751397"/>
              <a:gd name="connsiteY6" fmla="*/ 530167 h 550643"/>
              <a:gd name="connsiteX7" fmla="*/ 1124845 w 2751397"/>
              <a:gd name="connsiteY7" fmla="*/ 403167 h 550643"/>
              <a:gd name="connsiteX8" fmla="*/ 0 w 2751397"/>
              <a:gd name="connsiteY8" fmla="*/ 418408 h 550643"/>
              <a:gd name="connsiteX9" fmla="*/ 312045 w 2751397"/>
              <a:gd name="connsiteY9" fmla="*/ 155 h 550643"/>
              <a:gd name="connsiteX0" fmla="*/ 312045 w 2751397"/>
              <a:gd name="connsiteY0" fmla="*/ 155 h 550643"/>
              <a:gd name="connsiteX1" fmla="*/ 606685 w 2751397"/>
              <a:gd name="connsiteY1" fmla="*/ 52648 h 550643"/>
              <a:gd name="connsiteX2" fmla="*/ 973065 w 2751397"/>
              <a:gd name="connsiteY2" fmla="*/ 114456 h 550643"/>
              <a:gd name="connsiteX3" fmla="*/ 1399165 w 2751397"/>
              <a:gd name="connsiteY3" fmla="*/ 144088 h 550643"/>
              <a:gd name="connsiteX4" fmla="*/ 2074805 w 2751397"/>
              <a:gd name="connsiteY4" fmla="*/ 128847 h 550643"/>
              <a:gd name="connsiteX5" fmla="*/ 2575785 w 2751397"/>
              <a:gd name="connsiteY5" fmla="*/ 189808 h 550643"/>
              <a:gd name="connsiteX6" fmla="*/ 2751397 w 2751397"/>
              <a:gd name="connsiteY6" fmla="*/ 543017 h 550643"/>
              <a:gd name="connsiteX7" fmla="*/ 2247525 w 2751397"/>
              <a:gd name="connsiteY7" fmla="*/ 530167 h 550643"/>
              <a:gd name="connsiteX8" fmla="*/ 1124845 w 2751397"/>
              <a:gd name="connsiteY8" fmla="*/ 403167 h 550643"/>
              <a:gd name="connsiteX9" fmla="*/ 0 w 2751397"/>
              <a:gd name="connsiteY9" fmla="*/ 418408 h 550643"/>
              <a:gd name="connsiteX10" fmla="*/ 312045 w 2751397"/>
              <a:gd name="connsiteY10" fmla="*/ 155 h 55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1397" h="550643">
                <a:moveTo>
                  <a:pt x="312045" y="155"/>
                </a:moveTo>
                <a:cubicBezTo>
                  <a:pt x="410823" y="-2385"/>
                  <a:pt x="492385" y="26966"/>
                  <a:pt x="606685" y="52648"/>
                </a:cubicBezTo>
                <a:cubicBezTo>
                  <a:pt x="718431" y="69158"/>
                  <a:pt x="840985" y="99216"/>
                  <a:pt x="973065" y="114456"/>
                </a:cubicBezTo>
                <a:cubicBezTo>
                  <a:pt x="1105145" y="129696"/>
                  <a:pt x="1217118" y="139150"/>
                  <a:pt x="1399165" y="144088"/>
                </a:cubicBezTo>
                <a:cubicBezTo>
                  <a:pt x="1615912" y="154248"/>
                  <a:pt x="1858058" y="118687"/>
                  <a:pt x="2074805" y="128847"/>
                </a:cubicBezTo>
                <a:lnTo>
                  <a:pt x="2575785" y="189808"/>
                </a:lnTo>
                <a:lnTo>
                  <a:pt x="2751397" y="543017"/>
                </a:lnTo>
                <a:cubicBezTo>
                  <a:pt x="2658828" y="557410"/>
                  <a:pt x="2479794" y="550487"/>
                  <a:pt x="2247525" y="530167"/>
                </a:cubicBezTo>
                <a:cubicBezTo>
                  <a:pt x="1984776" y="509847"/>
                  <a:pt x="1492016" y="415020"/>
                  <a:pt x="1124845" y="403167"/>
                </a:cubicBezTo>
                <a:lnTo>
                  <a:pt x="0" y="418408"/>
                </a:lnTo>
                <a:lnTo>
                  <a:pt x="312045" y="155"/>
                </a:lnTo>
                <a:close/>
              </a:path>
            </a:pathLst>
          </a:custGeom>
          <a:pattFill prst="horzBrick">
            <a:fgClr>
              <a:srgbClr val="5B9BD5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749492" y="3479364"/>
            <a:ext cx="3312823" cy="702738"/>
          </a:xfrm>
          <a:custGeom>
            <a:avLst/>
            <a:gdLst>
              <a:gd name="connsiteX0" fmla="*/ 0 w 4033520"/>
              <a:gd name="connsiteY0" fmla="*/ 477520 h 767080"/>
              <a:gd name="connsiteX1" fmla="*/ 4033520 w 4033520"/>
              <a:gd name="connsiteY1" fmla="*/ 0 h 767080"/>
              <a:gd name="connsiteX2" fmla="*/ 4028440 w 4033520"/>
              <a:gd name="connsiteY2" fmla="*/ 406400 h 767080"/>
              <a:gd name="connsiteX3" fmla="*/ 121920 w 4033520"/>
              <a:gd name="connsiteY3" fmla="*/ 767080 h 767080"/>
              <a:gd name="connsiteX4" fmla="*/ 0 w 4033520"/>
              <a:gd name="connsiteY4" fmla="*/ 477520 h 767080"/>
              <a:gd name="connsiteX0" fmla="*/ 0 w 4028440"/>
              <a:gd name="connsiteY0" fmla="*/ 477520 h 767080"/>
              <a:gd name="connsiteX1" fmla="*/ 4028440 w 4028440"/>
              <a:gd name="connsiteY1" fmla="*/ 0 h 767080"/>
              <a:gd name="connsiteX2" fmla="*/ 4023360 w 4028440"/>
              <a:gd name="connsiteY2" fmla="*/ 406400 h 767080"/>
              <a:gd name="connsiteX3" fmla="*/ 116840 w 4028440"/>
              <a:gd name="connsiteY3" fmla="*/ 767080 h 767080"/>
              <a:gd name="connsiteX4" fmla="*/ 0 w 4028440"/>
              <a:gd name="connsiteY4" fmla="*/ 477520 h 767080"/>
              <a:gd name="connsiteX0" fmla="*/ 0 w 4028440"/>
              <a:gd name="connsiteY0" fmla="*/ 477520 h 767080"/>
              <a:gd name="connsiteX1" fmla="*/ 4028440 w 4028440"/>
              <a:gd name="connsiteY1" fmla="*/ 0 h 767080"/>
              <a:gd name="connsiteX2" fmla="*/ 4023360 w 4028440"/>
              <a:gd name="connsiteY2" fmla="*/ 406400 h 767080"/>
              <a:gd name="connsiteX3" fmla="*/ 121920 w 4028440"/>
              <a:gd name="connsiteY3" fmla="*/ 767080 h 767080"/>
              <a:gd name="connsiteX4" fmla="*/ 0 w 4028440"/>
              <a:gd name="connsiteY4" fmla="*/ 477520 h 767080"/>
              <a:gd name="connsiteX0" fmla="*/ 0 w 4033745"/>
              <a:gd name="connsiteY0" fmla="*/ 477520 h 767080"/>
              <a:gd name="connsiteX1" fmla="*/ 4028440 w 4033745"/>
              <a:gd name="connsiteY1" fmla="*/ 0 h 767080"/>
              <a:gd name="connsiteX2" fmla="*/ 4033520 w 4033745"/>
              <a:gd name="connsiteY2" fmla="*/ 406400 h 767080"/>
              <a:gd name="connsiteX3" fmla="*/ 121920 w 4033745"/>
              <a:gd name="connsiteY3" fmla="*/ 767080 h 767080"/>
              <a:gd name="connsiteX4" fmla="*/ 0 w 4033745"/>
              <a:gd name="connsiteY4" fmla="*/ 477520 h 767080"/>
              <a:gd name="connsiteX0" fmla="*/ 0 w 4028928"/>
              <a:gd name="connsiteY0" fmla="*/ 477520 h 767080"/>
              <a:gd name="connsiteX1" fmla="*/ 4028440 w 4028928"/>
              <a:gd name="connsiteY1" fmla="*/ 0 h 767080"/>
              <a:gd name="connsiteX2" fmla="*/ 4028440 w 4028928"/>
              <a:gd name="connsiteY2" fmla="*/ 406400 h 767080"/>
              <a:gd name="connsiteX3" fmla="*/ 121920 w 4028928"/>
              <a:gd name="connsiteY3" fmla="*/ 767080 h 767080"/>
              <a:gd name="connsiteX4" fmla="*/ 0 w 4028928"/>
              <a:gd name="connsiteY4" fmla="*/ 477520 h 767080"/>
              <a:gd name="connsiteX0" fmla="*/ 0 w 4028928"/>
              <a:gd name="connsiteY0" fmla="*/ 477520 h 767080"/>
              <a:gd name="connsiteX1" fmla="*/ 4028440 w 4028928"/>
              <a:gd name="connsiteY1" fmla="*/ 0 h 767080"/>
              <a:gd name="connsiteX2" fmla="*/ 4028440 w 4028928"/>
              <a:gd name="connsiteY2" fmla="*/ 406400 h 767080"/>
              <a:gd name="connsiteX3" fmla="*/ 3032760 w 4028928"/>
              <a:gd name="connsiteY3" fmla="*/ 462280 h 767080"/>
              <a:gd name="connsiteX4" fmla="*/ 121920 w 4028928"/>
              <a:gd name="connsiteY4" fmla="*/ 767080 h 767080"/>
              <a:gd name="connsiteX5" fmla="*/ 0 w 4028928"/>
              <a:gd name="connsiteY5" fmla="*/ 477520 h 767080"/>
              <a:gd name="connsiteX0" fmla="*/ 0 w 4028928"/>
              <a:gd name="connsiteY0" fmla="*/ 477520 h 767080"/>
              <a:gd name="connsiteX1" fmla="*/ 4028440 w 4028928"/>
              <a:gd name="connsiteY1" fmla="*/ 0 h 767080"/>
              <a:gd name="connsiteX2" fmla="*/ 4028440 w 4028928"/>
              <a:gd name="connsiteY2" fmla="*/ 406400 h 767080"/>
              <a:gd name="connsiteX3" fmla="*/ 3032760 w 4028928"/>
              <a:gd name="connsiteY3" fmla="*/ 462280 h 767080"/>
              <a:gd name="connsiteX4" fmla="*/ 777240 w 4028928"/>
              <a:gd name="connsiteY4" fmla="*/ 660400 h 767080"/>
              <a:gd name="connsiteX5" fmla="*/ 121920 w 4028928"/>
              <a:gd name="connsiteY5" fmla="*/ 767080 h 767080"/>
              <a:gd name="connsiteX6" fmla="*/ 0 w 4028928"/>
              <a:gd name="connsiteY6" fmla="*/ 477520 h 767080"/>
              <a:gd name="connsiteX0" fmla="*/ 0 w 4028928"/>
              <a:gd name="connsiteY0" fmla="*/ 477520 h 767080"/>
              <a:gd name="connsiteX1" fmla="*/ 4028440 w 4028928"/>
              <a:gd name="connsiteY1" fmla="*/ 0 h 767080"/>
              <a:gd name="connsiteX2" fmla="*/ 4028440 w 4028928"/>
              <a:gd name="connsiteY2" fmla="*/ 406400 h 767080"/>
              <a:gd name="connsiteX3" fmla="*/ 3032760 w 4028928"/>
              <a:gd name="connsiteY3" fmla="*/ 462280 h 767080"/>
              <a:gd name="connsiteX4" fmla="*/ 777240 w 4028928"/>
              <a:gd name="connsiteY4" fmla="*/ 660400 h 767080"/>
              <a:gd name="connsiteX5" fmla="*/ 121920 w 4028928"/>
              <a:gd name="connsiteY5" fmla="*/ 767080 h 767080"/>
              <a:gd name="connsiteX6" fmla="*/ 0 w 4028928"/>
              <a:gd name="connsiteY6" fmla="*/ 477520 h 767080"/>
              <a:gd name="connsiteX0" fmla="*/ 0 w 4028928"/>
              <a:gd name="connsiteY0" fmla="*/ 477520 h 767080"/>
              <a:gd name="connsiteX1" fmla="*/ 4028440 w 4028928"/>
              <a:gd name="connsiteY1" fmla="*/ 0 h 767080"/>
              <a:gd name="connsiteX2" fmla="*/ 4028440 w 4028928"/>
              <a:gd name="connsiteY2" fmla="*/ 406400 h 767080"/>
              <a:gd name="connsiteX3" fmla="*/ 3032760 w 4028928"/>
              <a:gd name="connsiteY3" fmla="*/ 462280 h 767080"/>
              <a:gd name="connsiteX4" fmla="*/ 777240 w 4028928"/>
              <a:gd name="connsiteY4" fmla="*/ 660400 h 767080"/>
              <a:gd name="connsiteX5" fmla="*/ 121920 w 4028928"/>
              <a:gd name="connsiteY5" fmla="*/ 767080 h 767080"/>
              <a:gd name="connsiteX6" fmla="*/ 0 w 4028928"/>
              <a:gd name="connsiteY6" fmla="*/ 477520 h 767080"/>
              <a:gd name="connsiteX0" fmla="*/ 0 w 4028928"/>
              <a:gd name="connsiteY0" fmla="*/ 477520 h 767080"/>
              <a:gd name="connsiteX1" fmla="*/ 2052320 w 4028928"/>
              <a:gd name="connsiteY1" fmla="*/ 203200 h 767080"/>
              <a:gd name="connsiteX2" fmla="*/ 4028440 w 4028928"/>
              <a:gd name="connsiteY2" fmla="*/ 0 h 767080"/>
              <a:gd name="connsiteX3" fmla="*/ 4028440 w 4028928"/>
              <a:gd name="connsiteY3" fmla="*/ 406400 h 767080"/>
              <a:gd name="connsiteX4" fmla="*/ 3032760 w 4028928"/>
              <a:gd name="connsiteY4" fmla="*/ 462280 h 767080"/>
              <a:gd name="connsiteX5" fmla="*/ 777240 w 4028928"/>
              <a:gd name="connsiteY5" fmla="*/ 660400 h 767080"/>
              <a:gd name="connsiteX6" fmla="*/ 121920 w 4028928"/>
              <a:gd name="connsiteY6" fmla="*/ 767080 h 767080"/>
              <a:gd name="connsiteX7" fmla="*/ 0 w 4028928"/>
              <a:gd name="connsiteY7" fmla="*/ 477520 h 767080"/>
              <a:gd name="connsiteX0" fmla="*/ 0 w 4028928"/>
              <a:gd name="connsiteY0" fmla="*/ 477520 h 767080"/>
              <a:gd name="connsiteX1" fmla="*/ 2052320 w 4028928"/>
              <a:gd name="connsiteY1" fmla="*/ 203200 h 767080"/>
              <a:gd name="connsiteX2" fmla="*/ 3561080 w 4028928"/>
              <a:gd name="connsiteY2" fmla="*/ 76200 h 767080"/>
              <a:gd name="connsiteX3" fmla="*/ 4028440 w 4028928"/>
              <a:gd name="connsiteY3" fmla="*/ 0 h 767080"/>
              <a:gd name="connsiteX4" fmla="*/ 4028440 w 4028928"/>
              <a:gd name="connsiteY4" fmla="*/ 406400 h 767080"/>
              <a:gd name="connsiteX5" fmla="*/ 3032760 w 4028928"/>
              <a:gd name="connsiteY5" fmla="*/ 462280 h 767080"/>
              <a:gd name="connsiteX6" fmla="*/ 777240 w 4028928"/>
              <a:gd name="connsiteY6" fmla="*/ 660400 h 767080"/>
              <a:gd name="connsiteX7" fmla="*/ 121920 w 4028928"/>
              <a:gd name="connsiteY7" fmla="*/ 767080 h 767080"/>
              <a:gd name="connsiteX8" fmla="*/ 0 w 4028928"/>
              <a:gd name="connsiteY8" fmla="*/ 477520 h 767080"/>
              <a:gd name="connsiteX0" fmla="*/ 0 w 4028928"/>
              <a:gd name="connsiteY0" fmla="*/ 477520 h 767080"/>
              <a:gd name="connsiteX1" fmla="*/ 2052320 w 4028928"/>
              <a:gd name="connsiteY1" fmla="*/ 203200 h 767080"/>
              <a:gd name="connsiteX2" fmla="*/ 3561080 w 4028928"/>
              <a:gd name="connsiteY2" fmla="*/ 76200 h 767080"/>
              <a:gd name="connsiteX3" fmla="*/ 4028440 w 4028928"/>
              <a:gd name="connsiteY3" fmla="*/ 0 h 767080"/>
              <a:gd name="connsiteX4" fmla="*/ 4028440 w 4028928"/>
              <a:gd name="connsiteY4" fmla="*/ 406400 h 767080"/>
              <a:gd name="connsiteX5" fmla="*/ 3032760 w 4028928"/>
              <a:gd name="connsiteY5" fmla="*/ 462280 h 767080"/>
              <a:gd name="connsiteX6" fmla="*/ 777240 w 4028928"/>
              <a:gd name="connsiteY6" fmla="*/ 660400 h 767080"/>
              <a:gd name="connsiteX7" fmla="*/ 121920 w 4028928"/>
              <a:gd name="connsiteY7" fmla="*/ 767080 h 767080"/>
              <a:gd name="connsiteX8" fmla="*/ 0 w 4028928"/>
              <a:gd name="connsiteY8" fmla="*/ 477520 h 767080"/>
              <a:gd name="connsiteX0" fmla="*/ 0 w 4028928"/>
              <a:gd name="connsiteY0" fmla="*/ 477520 h 767080"/>
              <a:gd name="connsiteX1" fmla="*/ 457200 w 4028928"/>
              <a:gd name="connsiteY1" fmla="*/ 396240 h 767080"/>
              <a:gd name="connsiteX2" fmla="*/ 2052320 w 4028928"/>
              <a:gd name="connsiteY2" fmla="*/ 203200 h 767080"/>
              <a:gd name="connsiteX3" fmla="*/ 3561080 w 4028928"/>
              <a:gd name="connsiteY3" fmla="*/ 76200 h 767080"/>
              <a:gd name="connsiteX4" fmla="*/ 4028440 w 4028928"/>
              <a:gd name="connsiteY4" fmla="*/ 0 h 767080"/>
              <a:gd name="connsiteX5" fmla="*/ 4028440 w 4028928"/>
              <a:gd name="connsiteY5" fmla="*/ 406400 h 767080"/>
              <a:gd name="connsiteX6" fmla="*/ 3032760 w 4028928"/>
              <a:gd name="connsiteY6" fmla="*/ 462280 h 767080"/>
              <a:gd name="connsiteX7" fmla="*/ 777240 w 4028928"/>
              <a:gd name="connsiteY7" fmla="*/ 660400 h 767080"/>
              <a:gd name="connsiteX8" fmla="*/ 121920 w 4028928"/>
              <a:gd name="connsiteY8" fmla="*/ 767080 h 767080"/>
              <a:gd name="connsiteX9" fmla="*/ 0 w 4028928"/>
              <a:gd name="connsiteY9" fmla="*/ 477520 h 767080"/>
              <a:gd name="connsiteX0" fmla="*/ 0 w 4059076"/>
              <a:gd name="connsiteY0" fmla="*/ 449366 h 767080"/>
              <a:gd name="connsiteX1" fmla="*/ 487348 w 4059076"/>
              <a:gd name="connsiteY1" fmla="*/ 396240 h 767080"/>
              <a:gd name="connsiteX2" fmla="*/ 2082468 w 4059076"/>
              <a:gd name="connsiteY2" fmla="*/ 203200 h 767080"/>
              <a:gd name="connsiteX3" fmla="*/ 3591228 w 4059076"/>
              <a:gd name="connsiteY3" fmla="*/ 76200 h 767080"/>
              <a:gd name="connsiteX4" fmla="*/ 4058588 w 4059076"/>
              <a:gd name="connsiteY4" fmla="*/ 0 h 767080"/>
              <a:gd name="connsiteX5" fmla="*/ 4058588 w 4059076"/>
              <a:gd name="connsiteY5" fmla="*/ 406400 h 767080"/>
              <a:gd name="connsiteX6" fmla="*/ 3062908 w 4059076"/>
              <a:gd name="connsiteY6" fmla="*/ 462280 h 767080"/>
              <a:gd name="connsiteX7" fmla="*/ 807388 w 4059076"/>
              <a:gd name="connsiteY7" fmla="*/ 660400 h 767080"/>
              <a:gd name="connsiteX8" fmla="*/ 152068 w 4059076"/>
              <a:gd name="connsiteY8" fmla="*/ 767080 h 767080"/>
              <a:gd name="connsiteX9" fmla="*/ 0 w 4059076"/>
              <a:gd name="connsiteY9" fmla="*/ 449366 h 767080"/>
              <a:gd name="connsiteX0" fmla="*/ 0 w 4054770"/>
              <a:gd name="connsiteY0" fmla="*/ 441322 h 767080"/>
              <a:gd name="connsiteX1" fmla="*/ 483042 w 4054770"/>
              <a:gd name="connsiteY1" fmla="*/ 396240 h 767080"/>
              <a:gd name="connsiteX2" fmla="*/ 2078162 w 4054770"/>
              <a:gd name="connsiteY2" fmla="*/ 203200 h 767080"/>
              <a:gd name="connsiteX3" fmla="*/ 3586922 w 4054770"/>
              <a:gd name="connsiteY3" fmla="*/ 76200 h 767080"/>
              <a:gd name="connsiteX4" fmla="*/ 4054282 w 4054770"/>
              <a:gd name="connsiteY4" fmla="*/ 0 h 767080"/>
              <a:gd name="connsiteX5" fmla="*/ 4054282 w 4054770"/>
              <a:gd name="connsiteY5" fmla="*/ 406400 h 767080"/>
              <a:gd name="connsiteX6" fmla="*/ 3058602 w 4054770"/>
              <a:gd name="connsiteY6" fmla="*/ 462280 h 767080"/>
              <a:gd name="connsiteX7" fmla="*/ 803082 w 4054770"/>
              <a:gd name="connsiteY7" fmla="*/ 660400 h 767080"/>
              <a:gd name="connsiteX8" fmla="*/ 147762 w 4054770"/>
              <a:gd name="connsiteY8" fmla="*/ 767080 h 767080"/>
              <a:gd name="connsiteX9" fmla="*/ 0 w 4054770"/>
              <a:gd name="connsiteY9" fmla="*/ 441322 h 767080"/>
              <a:gd name="connsiteX0" fmla="*/ 0 w 4054770"/>
              <a:gd name="connsiteY0" fmla="*/ 441322 h 767080"/>
              <a:gd name="connsiteX1" fmla="*/ 515583 w 4054770"/>
              <a:gd name="connsiteY1" fmla="*/ 411434 h 767080"/>
              <a:gd name="connsiteX2" fmla="*/ 2078162 w 4054770"/>
              <a:gd name="connsiteY2" fmla="*/ 203200 h 767080"/>
              <a:gd name="connsiteX3" fmla="*/ 3586922 w 4054770"/>
              <a:gd name="connsiteY3" fmla="*/ 76200 h 767080"/>
              <a:gd name="connsiteX4" fmla="*/ 4054282 w 4054770"/>
              <a:gd name="connsiteY4" fmla="*/ 0 h 767080"/>
              <a:gd name="connsiteX5" fmla="*/ 4054282 w 4054770"/>
              <a:gd name="connsiteY5" fmla="*/ 406400 h 767080"/>
              <a:gd name="connsiteX6" fmla="*/ 3058602 w 4054770"/>
              <a:gd name="connsiteY6" fmla="*/ 462280 h 767080"/>
              <a:gd name="connsiteX7" fmla="*/ 803082 w 4054770"/>
              <a:gd name="connsiteY7" fmla="*/ 660400 h 767080"/>
              <a:gd name="connsiteX8" fmla="*/ 147762 w 4054770"/>
              <a:gd name="connsiteY8" fmla="*/ 767080 h 767080"/>
              <a:gd name="connsiteX9" fmla="*/ 0 w 4054770"/>
              <a:gd name="connsiteY9" fmla="*/ 441322 h 767080"/>
              <a:gd name="connsiteX0" fmla="*/ 0 w 4054770"/>
              <a:gd name="connsiteY0" fmla="*/ 441322 h 767080"/>
              <a:gd name="connsiteX1" fmla="*/ 515583 w 4054770"/>
              <a:gd name="connsiteY1" fmla="*/ 411434 h 767080"/>
              <a:gd name="connsiteX2" fmla="*/ 2078162 w 4054770"/>
              <a:gd name="connsiteY2" fmla="*/ 203200 h 767080"/>
              <a:gd name="connsiteX3" fmla="*/ 3586922 w 4054770"/>
              <a:gd name="connsiteY3" fmla="*/ 76200 h 767080"/>
              <a:gd name="connsiteX4" fmla="*/ 4054282 w 4054770"/>
              <a:gd name="connsiteY4" fmla="*/ 0 h 767080"/>
              <a:gd name="connsiteX5" fmla="*/ 4054282 w 4054770"/>
              <a:gd name="connsiteY5" fmla="*/ 406400 h 767080"/>
              <a:gd name="connsiteX6" fmla="*/ 3058602 w 4054770"/>
              <a:gd name="connsiteY6" fmla="*/ 462280 h 767080"/>
              <a:gd name="connsiteX7" fmla="*/ 803082 w 4054770"/>
              <a:gd name="connsiteY7" fmla="*/ 660400 h 767080"/>
              <a:gd name="connsiteX8" fmla="*/ 147762 w 4054770"/>
              <a:gd name="connsiteY8" fmla="*/ 767080 h 767080"/>
              <a:gd name="connsiteX9" fmla="*/ 0 w 4054770"/>
              <a:gd name="connsiteY9" fmla="*/ 441322 h 767080"/>
              <a:gd name="connsiteX0" fmla="*/ 0 w 4058588"/>
              <a:gd name="connsiteY0" fmla="*/ 437300 h 763058"/>
              <a:gd name="connsiteX1" fmla="*/ 515583 w 4058588"/>
              <a:gd name="connsiteY1" fmla="*/ 407412 h 763058"/>
              <a:gd name="connsiteX2" fmla="*/ 2078162 w 4058588"/>
              <a:gd name="connsiteY2" fmla="*/ 199178 h 763058"/>
              <a:gd name="connsiteX3" fmla="*/ 3586922 w 4058588"/>
              <a:gd name="connsiteY3" fmla="*/ 72178 h 763058"/>
              <a:gd name="connsiteX4" fmla="*/ 4058588 w 4058588"/>
              <a:gd name="connsiteY4" fmla="*/ 0 h 763058"/>
              <a:gd name="connsiteX5" fmla="*/ 4054282 w 4058588"/>
              <a:gd name="connsiteY5" fmla="*/ 402378 h 763058"/>
              <a:gd name="connsiteX6" fmla="*/ 3058602 w 4058588"/>
              <a:gd name="connsiteY6" fmla="*/ 458258 h 763058"/>
              <a:gd name="connsiteX7" fmla="*/ 803082 w 4058588"/>
              <a:gd name="connsiteY7" fmla="*/ 656378 h 763058"/>
              <a:gd name="connsiteX8" fmla="*/ 147762 w 4058588"/>
              <a:gd name="connsiteY8" fmla="*/ 763058 h 763058"/>
              <a:gd name="connsiteX9" fmla="*/ 0 w 4058588"/>
              <a:gd name="connsiteY9" fmla="*/ 437300 h 763058"/>
              <a:gd name="connsiteX0" fmla="*/ 0 w 4063140"/>
              <a:gd name="connsiteY0" fmla="*/ 437300 h 763058"/>
              <a:gd name="connsiteX1" fmla="*/ 515583 w 4063140"/>
              <a:gd name="connsiteY1" fmla="*/ 407412 h 763058"/>
              <a:gd name="connsiteX2" fmla="*/ 2078162 w 4063140"/>
              <a:gd name="connsiteY2" fmla="*/ 199178 h 763058"/>
              <a:gd name="connsiteX3" fmla="*/ 3586922 w 4063140"/>
              <a:gd name="connsiteY3" fmla="*/ 72178 h 763058"/>
              <a:gd name="connsiteX4" fmla="*/ 4058588 w 4063140"/>
              <a:gd name="connsiteY4" fmla="*/ 0 h 763058"/>
              <a:gd name="connsiteX5" fmla="*/ 4062895 w 4063140"/>
              <a:gd name="connsiteY5" fmla="*/ 394334 h 763058"/>
              <a:gd name="connsiteX6" fmla="*/ 3058602 w 4063140"/>
              <a:gd name="connsiteY6" fmla="*/ 458258 h 763058"/>
              <a:gd name="connsiteX7" fmla="*/ 803082 w 4063140"/>
              <a:gd name="connsiteY7" fmla="*/ 656378 h 763058"/>
              <a:gd name="connsiteX8" fmla="*/ 147762 w 4063140"/>
              <a:gd name="connsiteY8" fmla="*/ 763058 h 763058"/>
              <a:gd name="connsiteX9" fmla="*/ 0 w 4063140"/>
              <a:gd name="connsiteY9" fmla="*/ 437300 h 763058"/>
              <a:gd name="connsiteX0" fmla="*/ 0 w 4063140"/>
              <a:gd name="connsiteY0" fmla="*/ 437300 h 763058"/>
              <a:gd name="connsiteX1" fmla="*/ 515583 w 4063140"/>
              <a:gd name="connsiteY1" fmla="*/ 407412 h 763058"/>
              <a:gd name="connsiteX2" fmla="*/ 2078162 w 4063140"/>
              <a:gd name="connsiteY2" fmla="*/ 199178 h 763058"/>
              <a:gd name="connsiteX3" fmla="*/ 3586922 w 4063140"/>
              <a:gd name="connsiteY3" fmla="*/ 72178 h 763058"/>
              <a:gd name="connsiteX4" fmla="*/ 4058588 w 4063140"/>
              <a:gd name="connsiteY4" fmla="*/ 0 h 763058"/>
              <a:gd name="connsiteX5" fmla="*/ 4062895 w 4063140"/>
              <a:gd name="connsiteY5" fmla="*/ 394334 h 763058"/>
              <a:gd name="connsiteX6" fmla="*/ 3058602 w 4063140"/>
              <a:gd name="connsiteY6" fmla="*/ 458258 h 763058"/>
              <a:gd name="connsiteX7" fmla="*/ 803082 w 4063140"/>
              <a:gd name="connsiteY7" fmla="*/ 656378 h 763058"/>
              <a:gd name="connsiteX8" fmla="*/ 147762 w 4063140"/>
              <a:gd name="connsiteY8" fmla="*/ 763058 h 763058"/>
              <a:gd name="connsiteX9" fmla="*/ 0 w 4063140"/>
              <a:gd name="connsiteY9" fmla="*/ 437300 h 763058"/>
              <a:gd name="connsiteX0" fmla="*/ 0 w 4062895"/>
              <a:gd name="connsiteY0" fmla="*/ 437300 h 763058"/>
              <a:gd name="connsiteX1" fmla="*/ 515583 w 4062895"/>
              <a:gd name="connsiteY1" fmla="*/ 407412 h 763058"/>
              <a:gd name="connsiteX2" fmla="*/ 2078162 w 4062895"/>
              <a:gd name="connsiteY2" fmla="*/ 199178 h 763058"/>
              <a:gd name="connsiteX3" fmla="*/ 3586922 w 4062895"/>
              <a:gd name="connsiteY3" fmla="*/ 72178 h 763058"/>
              <a:gd name="connsiteX4" fmla="*/ 4058588 w 4062895"/>
              <a:gd name="connsiteY4" fmla="*/ 0 h 763058"/>
              <a:gd name="connsiteX5" fmla="*/ 4062895 w 4062895"/>
              <a:gd name="connsiteY5" fmla="*/ 394334 h 763058"/>
              <a:gd name="connsiteX6" fmla="*/ 3058602 w 4062895"/>
              <a:gd name="connsiteY6" fmla="*/ 458258 h 763058"/>
              <a:gd name="connsiteX7" fmla="*/ 803082 w 4062895"/>
              <a:gd name="connsiteY7" fmla="*/ 656378 h 763058"/>
              <a:gd name="connsiteX8" fmla="*/ 147762 w 4062895"/>
              <a:gd name="connsiteY8" fmla="*/ 763058 h 763058"/>
              <a:gd name="connsiteX9" fmla="*/ 0 w 4062895"/>
              <a:gd name="connsiteY9" fmla="*/ 437300 h 763058"/>
              <a:gd name="connsiteX0" fmla="*/ 0 w 4062895"/>
              <a:gd name="connsiteY0" fmla="*/ 437300 h 763058"/>
              <a:gd name="connsiteX1" fmla="*/ 515583 w 4062895"/>
              <a:gd name="connsiteY1" fmla="*/ 407412 h 763058"/>
              <a:gd name="connsiteX2" fmla="*/ 2078162 w 4062895"/>
              <a:gd name="connsiteY2" fmla="*/ 199178 h 763058"/>
              <a:gd name="connsiteX3" fmla="*/ 3586922 w 4062895"/>
              <a:gd name="connsiteY3" fmla="*/ 72178 h 763058"/>
              <a:gd name="connsiteX4" fmla="*/ 4058588 w 4062895"/>
              <a:gd name="connsiteY4" fmla="*/ 0 h 763058"/>
              <a:gd name="connsiteX5" fmla="*/ 4062895 w 4062895"/>
              <a:gd name="connsiteY5" fmla="*/ 394334 h 763058"/>
              <a:gd name="connsiteX6" fmla="*/ 3058602 w 4062895"/>
              <a:gd name="connsiteY6" fmla="*/ 458258 h 763058"/>
              <a:gd name="connsiteX7" fmla="*/ 803082 w 4062895"/>
              <a:gd name="connsiteY7" fmla="*/ 656378 h 763058"/>
              <a:gd name="connsiteX8" fmla="*/ 147762 w 4062895"/>
              <a:gd name="connsiteY8" fmla="*/ 763058 h 763058"/>
              <a:gd name="connsiteX9" fmla="*/ 0 w 4062895"/>
              <a:gd name="connsiteY9" fmla="*/ 437300 h 763058"/>
              <a:gd name="connsiteX0" fmla="*/ 0 w 4062895"/>
              <a:gd name="connsiteY0" fmla="*/ 437300 h 763058"/>
              <a:gd name="connsiteX1" fmla="*/ 515583 w 4062895"/>
              <a:gd name="connsiteY1" fmla="*/ 407412 h 763058"/>
              <a:gd name="connsiteX2" fmla="*/ 2078162 w 4062895"/>
              <a:gd name="connsiteY2" fmla="*/ 199178 h 763058"/>
              <a:gd name="connsiteX3" fmla="*/ 3586922 w 4062895"/>
              <a:gd name="connsiteY3" fmla="*/ 72178 h 763058"/>
              <a:gd name="connsiteX4" fmla="*/ 4058588 w 4062895"/>
              <a:gd name="connsiteY4" fmla="*/ 0 h 763058"/>
              <a:gd name="connsiteX5" fmla="*/ 4062895 w 4062895"/>
              <a:gd name="connsiteY5" fmla="*/ 394334 h 763058"/>
              <a:gd name="connsiteX6" fmla="*/ 3058602 w 4062895"/>
              <a:gd name="connsiteY6" fmla="*/ 458258 h 763058"/>
              <a:gd name="connsiteX7" fmla="*/ 803082 w 4062895"/>
              <a:gd name="connsiteY7" fmla="*/ 656378 h 763058"/>
              <a:gd name="connsiteX8" fmla="*/ 147762 w 4062895"/>
              <a:gd name="connsiteY8" fmla="*/ 763058 h 763058"/>
              <a:gd name="connsiteX9" fmla="*/ 0 w 4062895"/>
              <a:gd name="connsiteY9" fmla="*/ 437300 h 763058"/>
              <a:gd name="connsiteX0" fmla="*/ 0 w 4058589"/>
              <a:gd name="connsiteY0" fmla="*/ 437300 h 763058"/>
              <a:gd name="connsiteX1" fmla="*/ 515583 w 4058589"/>
              <a:gd name="connsiteY1" fmla="*/ 407412 h 763058"/>
              <a:gd name="connsiteX2" fmla="*/ 2078162 w 4058589"/>
              <a:gd name="connsiteY2" fmla="*/ 199178 h 763058"/>
              <a:gd name="connsiteX3" fmla="*/ 3586922 w 4058589"/>
              <a:gd name="connsiteY3" fmla="*/ 72178 h 763058"/>
              <a:gd name="connsiteX4" fmla="*/ 4058588 w 4058589"/>
              <a:gd name="connsiteY4" fmla="*/ 0 h 763058"/>
              <a:gd name="connsiteX5" fmla="*/ 4058589 w 4058589"/>
              <a:gd name="connsiteY5" fmla="*/ 394334 h 763058"/>
              <a:gd name="connsiteX6" fmla="*/ 3058602 w 4058589"/>
              <a:gd name="connsiteY6" fmla="*/ 458258 h 763058"/>
              <a:gd name="connsiteX7" fmla="*/ 803082 w 4058589"/>
              <a:gd name="connsiteY7" fmla="*/ 656378 h 763058"/>
              <a:gd name="connsiteX8" fmla="*/ 147762 w 4058589"/>
              <a:gd name="connsiteY8" fmla="*/ 763058 h 763058"/>
              <a:gd name="connsiteX9" fmla="*/ 0 w 4058589"/>
              <a:gd name="connsiteY9" fmla="*/ 437300 h 763058"/>
              <a:gd name="connsiteX0" fmla="*/ 0 w 4060916"/>
              <a:gd name="connsiteY0" fmla="*/ 437300 h 763058"/>
              <a:gd name="connsiteX1" fmla="*/ 515583 w 4060916"/>
              <a:gd name="connsiteY1" fmla="*/ 407412 h 763058"/>
              <a:gd name="connsiteX2" fmla="*/ 2078162 w 4060916"/>
              <a:gd name="connsiteY2" fmla="*/ 199178 h 763058"/>
              <a:gd name="connsiteX3" fmla="*/ 3586922 w 4060916"/>
              <a:gd name="connsiteY3" fmla="*/ 72178 h 763058"/>
              <a:gd name="connsiteX4" fmla="*/ 4058588 w 4060916"/>
              <a:gd name="connsiteY4" fmla="*/ 0 h 763058"/>
              <a:gd name="connsiteX5" fmla="*/ 4058589 w 4060916"/>
              <a:gd name="connsiteY5" fmla="*/ 394334 h 763058"/>
              <a:gd name="connsiteX6" fmla="*/ 3058602 w 4060916"/>
              <a:gd name="connsiteY6" fmla="*/ 458258 h 763058"/>
              <a:gd name="connsiteX7" fmla="*/ 803082 w 4060916"/>
              <a:gd name="connsiteY7" fmla="*/ 656378 h 763058"/>
              <a:gd name="connsiteX8" fmla="*/ 147762 w 4060916"/>
              <a:gd name="connsiteY8" fmla="*/ 763058 h 763058"/>
              <a:gd name="connsiteX9" fmla="*/ 0 w 4060916"/>
              <a:gd name="connsiteY9" fmla="*/ 437300 h 763058"/>
              <a:gd name="connsiteX0" fmla="*/ 0 w 4062815"/>
              <a:gd name="connsiteY0" fmla="*/ 437300 h 763058"/>
              <a:gd name="connsiteX1" fmla="*/ 515583 w 4062815"/>
              <a:gd name="connsiteY1" fmla="*/ 407412 h 763058"/>
              <a:gd name="connsiteX2" fmla="*/ 2078162 w 4062815"/>
              <a:gd name="connsiteY2" fmla="*/ 199178 h 763058"/>
              <a:gd name="connsiteX3" fmla="*/ 3586922 w 4062815"/>
              <a:gd name="connsiteY3" fmla="*/ 72178 h 763058"/>
              <a:gd name="connsiteX4" fmla="*/ 4058588 w 4062815"/>
              <a:gd name="connsiteY4" fmla="*/ 0 h 763058"/>
              <a:gd name="connsiteX5" fmla="*/ 4058589 w 4062815"/>
              <a:gd name="connsiteY5" fmla="*/ 394334 h 763058"/>
              <a:gd name="connsiteX6" fmla="*/ 3058602 w 4062815"/>
              <a:gd name="connsiteY6" fmla="*/ 458258 h 763058"/>
              <a:gd name="connsiteX7" fmla="*/ 803082 w 4062815"/>
              <a:gd name="connsiteY7" fmla="*/ 656378 h 763058"/>
              <a:gd name="connsiteX8" fmla="*/ 147762 w 4062815"/>
              <a:gd name="connsiteY8" fmla="*/ 763058 h 763058"/>
              <a:gd name="connsiteX9" fmla="*/ 0 w 4062815"/>
              <a:gd name="connsiteY9" fmla="*/ 437300 h 763058"/>
              <a:gd name="connsiteX0" fmla="*/ 0 w 4059078"/>
              <a:gd name="connsiteY0" fmla="*/ 437300 h 763058"/>
              <a:gd name="connsiteX1" fmla="*/ 515583 w 4059078"/>
              <a:gd name="connsiteY1" fmla="*/ 407412 h 763058"/>
              <a:gd name="connsiteX2" fmla="*/ 2078162 w 4059078"/>
              <a:gd name="connsiteY2" fmla="*/ 199178 h 763058"/>
              <a:gd name="connsiteX3" fmla="*/ 3586922 w 4059078"/>
              <a:gd name="connsiteY3" fmla="*/ 72178 h 763058"/>
              <a:gd name="connsiteX4" fmla="*/ 4058588 w 4059078"/>
              <a:gd name="connsiteY4" fmla="*/ 0 h 763058"/>
              <a:gd name="connsiteX5" fmla="*/ 4058589 w 4059078"/>
              <a:gd name="connsiteY5" fmla="*/ 394334 h 763058"/>
              <a:gd name="connsiteX6" fmla="*/ 3058602 w 4059078"/>
              <a:gd name="connsiteY6" fmla="*/ 458258 h 763058"/>
              <a:gd name="connsiteX7" fmla="*/ 803082 w 4059078"/>
              <a:gd name="connsiteY7" fmla="*/ 656378 h 763058"/>
              <a:gd name="connsiteX8" fmla="*/ 147762 w 4059078"/>
              <a:gd name="connsiteY8" fmla="*/ 763058 h 763058"/>
              <a:gd name="connsiteX9" fmla="*/ 0 w 4059078"/>
              <a:gd name="connsiteY9" fmla="*/ 437300 h 763058"/>
              <a:gd name="connsiteX0" fmla="*/ 0 w 4060221"/>
              <a:gd name="connsiteY0" fmla="*/ 437300 h 763058"/>
              <a:gd name="connsiteX1" fmla="*/ 515583 w 4060221"/>
              <a:gd name="connsiteY1" fmla="*/ 407412 h 763058"/>
              <a:gd name="connsiteX2" fmla="*/ 2078162 w 4060221"/>
              <a:gd name="connsiteY2" fmla="*/ 199178 h 763058"/>
              <a:gd name="connsiteX3" fmla="*/ 3586922 w 4060221"/>
              <a:gd name="connsiteY3" fmla="*/ 72178 h 763058"/>
              <a:gd name="connsiteX4" fmla="*/ 4058588 w 4060221"/>
              <a:gd name="connsiteY4" fmla="*/ 0 h 763058"/>
              <a:gd name="connsiteX5" fmla="*/ 4058589 w 4060221"/>
              <a:gd name="connsiteY5" fmla="*/ 394334 h 763058"/>
              <a:gd name="connsiteX6" fmla="*/ 3058602 w 4060221"/>
              <a:gd name="connsiteY6" fmla="*/ 458258 h 763058"/>
              <a:gd name="connsiteX7" fmla="*/ 803082 w 4060221"/>
              <a:gd name="connsiteY7" fmla="*/ 656378 h 763058"/>
              <a:gd name="connsiteX8" fmla="*/ 147762 w 4060221"/>
              <a:gd name="connsiteY8" fmla="*/ 763058 h 763058"/>
              <a:gd name="connsiteX9" fmla="*/ 0 w 4060221"/>
              <a:gd name="connsiteY9" fmla="*/ 437300 h 763058"/>
              <a:gd name="connsiteX0" fmla="*/ 0 w 4059078"/>
              <a:gd name="connsiteY0" fmla="*/ 437300 h 763058"/>
              <a:gd name="connsiteX1" fmla="*/ 515583 w 4059078"/>
              <a:gd name="connsiteY1" fmla="*/ 407412 h 763058"/>
              <a:gd name="connsiteX2" fmla="*/ 2078162 w 4059078"/>
              <a:gd name="connsiteY2" fmla="*/ 199178 h 763058"/>
              <a:gd name="connsiteX3" fmla="*/ 3586922 w 4059078"/>
              <a:gd name="connsiteY3" fmla="*/ 72178 h 763058"/>
              <a:gd name="connsiteX4" fmla="*/ 4058588 w 4059078"/>
              <a:gd name="connsiteY4" fmla="*/ 0 h 763058"/>
              <a:gd name="connsiteX5" fmla="*/ 4058589 w 4059078"/>
              <a:gd name="connsiteY5" fmla="*/ 394334 h 763058"/>
              <a:gd name="connsiteX6" fmla="*/ 3058602 w 4059078"/>
              <a:gd name="connsiteY6" fmla="*/ 458258 h 763058"/>
              <a:gd name="connsiteX7" fmla="*/ 803082 w 4059078"/>
              <a:gd name="connsiteY7" fmla="*/ 656378 h 763058"/>
              <a:gd name="connsiteX8" fmla="*/ 147762 w 4059078"/>
              <a:gd name="connsiteY8" fmla="*/ 763058 h 763058"/>
              <a:gd name="connsiteX9" fmla="*/ 0 w 4059078"/>
              <a:gd name="connsiteY9" fmla="*/ 437300 h 76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9078" h="763058">
                <a:moveTo>
                  <a:pt x="0" y="437300"/>
                </a:moveTo>
                <a:lnTo>
                  <a:pt x="515583" y="407412"/>
                </a:lnTo>
                <a:cubicBezTo>
                  <a:pt x="1134063" y="345599"/>
                  <a:pt x="1557302" y="268589"/>
                  <a:pt x="2078162" y="199178"/>
                </a:cubicBezTo>
                <a:cubicBezTo>
                  <a:pt x="2581082" y="150071"/>
                  <a:pt x="3084002" y="121285"/>
                  <a:pt x="3586922" y="72178"/>
                </a:cubicBezTo>
                <a:cubicBezTo>
                  <a:pt x="3834149" y="46778"/>
                  <a:pt x="3902801" y="25400"/>
                  <a:pt x="4058588" y="0"/>
                </a:cubicBezTo>
                <a:cubicBezTo>
                  <a:pt x="4056895" y="135467"/>
                  <a:pt x="4060283" y="254845"/>
                  <a:pt x="4058589" y="394334"/>
                </a:cubicBezTo>
                <a:cubicBezTo>
                  <a:pt x="3753789" y="421427"/>
                  <a:pt x="3363402" y="431165"/>
                  <a:pt x="3058602" y="458258"/>
                </a:cubicBezTo>
                <a:cubicBezTo>
                  <a:pt x="2308455" y="534458"/>
                  <a:pt x="1583709" y="625898"/>
                  <a:pt x="803082" y="656378"/>
                </a:cubicBezTo>
                <a:cubicBezTo>
                  <a:pt x="554162" y="702098"/>
                  <a:pt x="366202" y="727498"/>
                  <a:pt x="147762" y="763058"/>
                </a:cubicBezTo>
                <a:lnTo>
                  <a:pt x="0" y="437300"/>
                </a:lnTo>
                <a:close/>
              </a:path>
            </a:pathLst>
          </a:custGeom>
          <a:pattFill prst="horzBrick">
            <a:fgClr>
              <a:srgbClr val="5B9BD5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5744827" y="4461060"/>
            <a:ext cx="1318062" cy="682074"/>
          </a:xfrm>
          <a:custGeom>
            <a:avLst/>
            <a:gdLst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0 w 1676400"/>
              <a:gd name="connsiteY3" fmla="*/ 800100 h 800100"/>
              <a:gd name="connsiteX4" fmla="*/ 762000 w 1676400"/>
              <a:gd name="connsiteY4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762000 w 1676400"/>
              <a:gd name="connsiteY5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762000 w 1676400"/>
              <a:gd name="connsiteY5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482065 w 1676400"/>
              <a:gd name="connsiteY5" fmla="*/ 411881 h 800100"/>
              <a:gd name="connsiteX6" fmla="*/ 762000 w 1676400"/>
              <a:gd name="connsiteY6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482065 w 1676400"/>
              <a:gd name="connsiteY5" fmla="*/ 411881 h 800100"/>
              <a:gd name="connsiteX6" fmla="*/ 762000 w 1676400"/>
              <a:gd name="connsiteY6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482065 w 1676400"/>
              <a:gd name="connsiteY5" fmla="*/ 411881 h 800100"/>
              <a:gd name="connsiteX6" fmla="*/ 762000 w 1676400"/>
              <a:gd name="connsiteY6" fmla="*/ 0 h 800100"/>
              <a:gd name="connsiteX0" fmla="*/ 762000 w 1676400"/>
              <a:gd name="connsiteY0" fmla="*/ 0 h 800100"/>
              <a:gd name="connsiteX1" fmla="*/ 1676400 w 1676400"/>
              <a:gd name="connsiteY1" fmla="*/ 7620 h 800100"/>
              <a:gd name="connsiteX2" fmla="*/ 1668780 w 1676400"/>
              <a:gd name="connsiteY2" fmla="*/ 670560 h 800100"/>
              <a:gd name="connsiteX3" fmla="*/ 722697 w 1676400"/>
              <a:gd name="connsiteY3" fmla="*/ 672565 h 800100"/>
              <a:gd name="connsiteX4" fmla="*/ 0 w 1676400"/>
              <a:gd name="connsiteY4" fmla="*/ 800100 h 800100"/>
              <a:gd name="connsiteX5" fmla="*/ 482065 w 1676400"/>
              <a:gd name="connsiteY5" fmla="*/ 411881 h 800100"/>
              <a:gd name="connsiteX6" fmla="*/ 762000 w 1676400"/>
              <a:gd name="connsiteY6" fmla="*/ 0 h 800100"/>
              <a:gd name="connsiteX0" fmla="*/ 770021 w 1684421"/>
              <a:gd name="connsiteY0" fmla="*/ 0 h 800100"/>
              <a:gd name="connsiteX1" fmla="*/ 1684421 w 1684421"/>
              <a:gd name="connsiteY1" fmla="*/ 7620 h 800100"/>
              <a:gd name="connsiteX2" fmla="*/ 1676801 w 1684421"/>
              <a:gd name="connsiteY2" fmla="*/ 670560 h 800100"/>
              <a:gd name="connsiteX3" fmla="*/ 730718 w 1684421"/>
              <a:gd name="connsiteY3" fmla="*/ 672565 h 800100"/>
              <a:gd name="connsiteX4" fmla="*/ 0 w 1684421"/>
              <a:gd name="connsiteY4" fmla="*/ 800100 h 800100"/>
              <a:gd name="connsiteX5" fmla="*/ 490086 w 1684421"/>
              <a:gd name="connsiteY5" fmla="*/ 411881 h 800100"/>
              <a:gd name="connsiteX6" fmla="*/ 770021 w 1684421"/>
              <a:gd name="connsiteY6" fmla="*/ 0 h 800100"/>
              <a:gd name="connsiteX0" fmla="*/ 770021 w 1684421"/>
              <a:gd name="connsiteY0" fmla="*/ 0 h 796089"/>
              <a:gd name="connsiteX1" fmla="*/ 1684421 w 1684421"/>
              <a:gd name="connsiteY1" fmla="*/ 7620 h 796089"/>
              <a:gd name="connsiteX2" fmla="*/ 1676801 w 1684421"/>
              <a:gd name="connsiteY2" fmla="*/ 670560 h 796089"/>
              <a:gd name="connsiteX3" fmla="*/ 730718 w 1684421"/>
              <a:gd name="connsiteY3" fmla="*/ 672565 h 796089"/>
              <a:gd name="connsiteX4" fmla="*/ 0 w 1684421"/>
              <a:gd name="connsiteY4" fmla="*/ 796089 h 796089"/>
              <a:gd name="connsiteX5" fmla="*/ 490086 w 1684421"/>
              <a:gd name="connsiteY5" fmla="*/ 411881 h 796089"/>
              <a:gd name="connsiteX6" fmla="*/ 770021 w 1684421"/>
              <a:gd name="connsiteY6" fmla="*/ 0 h 796089"/>
              <a:gd name="connsiteX0" fmla="*/ 770021 w 1684421"/>
              <a:gd name="connsiteY0" fmla="*/ 0 h 796089"/>
              <a:gd name="connsiteX1" fmla="*/ 1684421 w 1684421"/>
              <a:gd name="connsiteY1" fmla="*/ 7620 h 796089"/>
              <a:gd name="connsiteX2" fmla="*/ 1676801 w 1684421"/>
              <a:gd name="connsiteY2" fmla="*/ 670560 h 796089"/>
              <a:gd name="connsiteX3" fmla="*/ 730718 w 1684421"/>
              <a:gd name="connsiteY3" fmla="*/ 672565 h 796089"/>
              <a:gd name="connsiteX4" fmla="*/ 0 w 1684421"/>
              <a:gd name="connsiteY4" fmla="*/ 796089 h 796089"/>
              <a:gd name="connsiteX5" fmla="*/ 490086 w 1684421"/>
              <a:gd name="connsiteY5" fmla="*/ 411881 h 796089"/>
              <a:gd name="connsiteX6" fmla="*/ 770021 w 1684421"/>
              <a:gd name="connsiteY6" fmla="*/ 0 h 796089"/>
              <a:gd name="connsiteX0" fmla="*/ 770021 w 1684421"/>
              <a:gd name="connsiteY0" fmla="*/ 0 h 796089"/>
              <a:gd name="connsiteX1" fmla="*/ 1684421 w 1684421"/>
              <a:gd name="connsiteY1" fmla="*/ 7620 h 796089"/>
              <a:gd name="connsiteX2" fmla="*/ 1676801 w 1684421"/>
              <a:gd name="connsiteY2" fmla="*/ 670560 h 796089"/>
              <a:gd name="connsiteX3" fmla="*/ 730718 w 1684421"/>
              <a:gd name="connsiteY3" fmla="*/ 672565 h 796089"/>
              <a:gd name="connsiteX4" fmla="*/ 0 w 1684421"/>
              <a:gd name="connsiteY4" fmla="*/ 796089 h 796089"/>
              <a:gd name="connsiteX5" fmla="*/ 490086 w 1684421"/>
              <a:gd name="connsiteY5" fmla="*/ 411881 h 796089"/>
              <a:gd name="connsiteX6" fmla="*/ 770021 w 1684421"/>
              <a:gd name="connsiteY6" fmla="*/ 0 h 796089"/>
              <a:gd name="connsiteX0" fmla="*/ 770021 w 1684421"/>
              <a:gd name="connsiteY0" fmla="*/ 0 h 796089"/>
              <a:gd name="connsiteX1" fmla="*/ 1684421 w 1684421"/>
              <a:gd name="connsiteY1" fmla="*/ 7620 h 796089"/>
              <a:gd name="connsiteX2" fmla="*/ 1676801 w 1684421"/>
              <a:gd name="connsiteY2" fmla="*/ 670560 h 796089"/>
              <a:gd name="connsiteX3" fmla="*/ 730718 w 1684421"/>
              <a:gd name="connsiteY3" fmla="*/ 672565 h 796089"/>
              <a:gd name="connsiteX4" fmla="*/ 0 w 1684421"/>
              <a:gd name="connsiteY4" fmla="*/ 796089 h 796089"/>
              <a:gd name="connsiteX5" fmla="*/ 490086 w 1684421"/>
              <a:gd name="connsiteY5" fmla="*/ 411881 h 796089"/>
              <a:gd name="connsiteX6" fmla="*/ 770021 w 1684421"/>
              <a:gd name="connsiteY6" fmla="*/ 0 h 796089"/>
              <a:gd name="connsiteX0" fmla="*/ 770021 w 1680410"/>
              <a:gd name="connsiteY0" fmla="*/ 0 h 796089"/>
              <a:gd name="connsiteX1" fmla="*/ 1680410 w 1680410"/>
              <a:gd name="connsiteY1" fmla="*/ 7620 h 796089"/>
              <a:gd name="connsiteX2" fmla="*/ 1676801 w 1680410"/>
              <a:gd name="connsiteY2" fmla="*/ 670560 h 796089"/>
              <a:gd name="connsiteX3" fmla="*/ 730718 w 1680410"/>
              <a:gd name="connsiteY3" fmla="*/ 672565 h 796089"/>
              <a:gd name="connsiteX4" fmla="*/ 0 w 1680410"/>
              <a:gd name="connsiteY4" fmla="*/ 796089 h 796089"/>
              <a:gd name="connsiteX5" fmla="*/ 490086 w 1680410"/>
              <a:gd name="connsiteY5" fmla="*/ 411881 h 796089"/>
              <a:gd name="connsiteX6" fmla="*/ 770021 w 1680410"/>
              <a:gd name="connsiteY6" fmla="*/ 0 h 796089"/>
              <a:gd name="connsiteX0" fmla="*/ 770021 w 1680811"/>
              <a:gd name="connsiteY0" fmla="*/ 0 h 796089"/>
              <a:gd name="connsiteX1" fmla="*/ 1680410 w 1680811"/>
              <a:gd name="connsiteY1" fmla="*/ 7620 h 796089"/>
              <a:gd name="connsiteX2" fmla="*/ 1680811 w 1680811"/>
              <a:gd name="connsiteY2" fmla="*/ 670560 h 796089"/>
              <a:gd name="connsiteX3" fmla="*/ 730718 w 1680811"/>
              <a:gd name="connsiteY3" fmla="*/ 672565 h 796089"/>
              <a:gd name="connsiteX4" fmla="*/ 0 w 1680811"/>
              <a:gd name="connsiteY4" fmla="*/ 796089 h 796089"/>
              <a:gd name="connsiteX5" fmla="*/ 490086 w 1680811"/>
              <a:gd name="connsiteY5" fmla="*/ 411881 h 796089"/>
              <a:gd name="connsiteX6" fmla="*/ 770021 w 1680811"/>
              <a:gd name="connsiteY6" fmla="*/ 0 h 796089"/>
              <a:gd name="connsiteX0" fmla="*/ 770021 w 1680811"/>
              <a:gd name="connsiteY0" fmla="*/ 0 h 796089"/>
              <a:gd name="connsiteX1" fmla="*/ 1680410 w 1680811"/>
              <a:gd name="connsiteY1" fmla="*/ 7620 h 796089"/>
              <a:gd name="connsiteX2" fmla="*/ 1680811 w 1680811"/>
              <a:gd name="connsiteY2" fmla="*/ 670560 h 796089"/>
              <a:gd name="connsiteX3" fmla="*/ 730718 w 1680811"/>
              <a:gd name="connsiteY3" fmla="*/ 672565 h 796089"/>
              <a:gd name="connsiteX4" fmla="*/ 0 w 1680811"/>
              <a:gd name="connsiteY4" fmla="*/ 796089 h 796089"/>
              <a:gd name="connsiteX5" fmla="*/ 490086 w 1680811"/>
              <a:gd name="connsiteY5" fmla="*/ 411881 h 796089"/>
              <a:gd name="connsiteX6" fmla="*/ 770021 w 1680811"/>
              <a:gd name="connsiteY6" fmla="*/ 0 h 796089"/>
              <a:gd name="connsiteX0" fmla="*/ 770021 w 1680811"/>
              <a:gd name="connsiteY0" fmla="*/ 0 h 796089"/>
              <a:gd name="connsiteX1" fmla="*/ 1680410 w 1680811"/>
              <a:gd name="connsiteY1" fmla="*/ 7620 h 796089"/>
              <a:gd name="connsiteX2" fmla="*/ 1680811 w 1680811"/>
              <a:gd name="connsiteY2" fmla="*/ 670560 h 796089"/>
              <a:gd name="connsiteX3" fmla="*/ 730718 w 1680811"/>
              <a:gd name="connsiteY3" fmla="*/ 672565 h 796089"/>
              <a:gd name="connsiteX4" fmla="*/ 0 w 1680811"/>
              <a:gd name="connsiteY4" fmla="*/ 796089 h 796089"/>
              <a:gd name="connsiteX5" fmla="*/ 490086 w 1680811"/>
              <a:gd name="connsiteY5" fmla="*/ 411881 h 796089"/>
              <a:gd name="connsiteX6" fmla="*/ 770021 w 1680811"/>
              <a:gd name="connsiteY6" fmla="*/ 0 h 796089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680410 w 1680811"/>
              <a:gd name="connsiteY2" fmla="*/ 36916 h 825385"/>
              <a:gd name="connsiteX3" fmla="*/ 1680811 w 1680811"/>
              <a:gd name="connsiteY3" fmla="*/ 699856 h 825385"/>
              <a:gd name="connsiteX4" fmla="*/ 730718 w 1680811"/>
              <a:gd name="connsiteY4" fmla="*/ 701861 h 825385"/>
              <a:gd name="connsiteX5" fmla="*/ 0 w 1680811"/>
              <a:gd name="connsiteY5" fmla="*/ 825385 h 825385"/>
              <a:gd name="connsiteX6" fmla="*/ 490086 w 1680811"/>
              <a:gd name="connsiteY6" fmla="*/ 441177 h 825385"/>
              <a:gd name="connsiteX7" fmla="*/ 770021 w 1680811"/>
              <a:gd name="connsiteY7" fmla="*/ 29296 h 825385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532824 w 1680811"/>
              <a:gd name="connsiteY2" fmla="*/ 56168 h 825385"/>
              <a:gd name="connsiteX3" fmla="*/ 1680410 w 1680811"/>
              <a:gd name="connsiteY3" fmla="*/ 36916 h 825385"/>
              <a:gd name="connsiteX4" fmla="*/ 1680811 w 1680811"/>
              <a:gd name="connsiteY4" fmla="*/ 699856 h 825385"/>
              <a:gd name="connsiteX5" fmla="*/ 730718 w 1680811"/>
              <a:gd name="connsiteY5" fmla="*/ 701861 h 825385"/>
              <a:gd name="connsiteX6" fmla="*/ 0 w 1680811"/>
              <a:gd name="connsiteY6" fmla="*/ 825385 h 825385"/>
              <a:gd name="connsiteX7" fmla="*/ 490086 w 1680811"/>
              <a:gd name="connsiteY7" fmla="*/ 441177 h 825385"/>
              <a:gd name="connsiteX8" fmla="*/ 770021 w 1680811"/>
              <a:gd name="connsiteY8" fmla="*/ 29296 h 825385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532824 w 1680811"/>
              <a:gd name="connsiteY2" fmla="*/ 56168 h 825385"/>
              <a:gd name="connsiteX3" fmla="*/ 1680410 w 1680811"/>
              <a:gd name="connsiteY3" fmla="*/ 36916 h 825385"/>
              <a:gd name="connsiteX4" fmla="*/ 1680811 w 1680811"/>
              <a:gd name="connsiteY4" fmla="*/ 699856 h 825385"/>
              <a:gd name="connsiteX5" fmla="*/ 730718 w 1680811"/>
              <a:gd name="connsiteY5" fmla="*/ 701861 h 825385"/>
              <a:gd name="connsiteX6" fmla="*/ 0 w 1680811"/>
              <a:gd name="connsiteY6" fmla="*/ 825385 h 825385"/>
              <a:gd name="connsiteX7" fmla="*/ 490086 w 1680811"/>
              <a:gd name="connsiteY7" fmla="*/ 441177 h 825385"/>
              <a:gd name="connsiteX8" fmla="*/ 770021 w 1680811"/>
              <a:gd name="connsiteY8" fmla="*/ 29296 h 825385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532824 w 1680811"/>
              <a:gd name="connsiteY2" fmla="*/ 56168 h 825385"/>
              <a:gd name="connsiteX3" fmla="*/ 1680410 w 1680811"/>
              <a:gd name="connsiteY3" fmla="*/ 36916 h 825385"/>
              <a:gd name="connsiteX4" fmla="*/ 1680811 w 1680811"/>
              <a:gd name="connsiteY4" fmla="*/ 699856 h 825385"/>
              <a:gd name="connsiteX5" fmla="*/ 730718 w 1680811"/>
              <a:gd name="connsiteY5" fmla="*/ 701861 h 825385"/>
              <a:gd name="connsiteX6" fmla="*/ 0 w 1680811"/>
              <a:gd name="connsiteY6" fmla="*/ 825385 h 825385"/>
              <a:gd name="connsiteX7" fmla="*/ 499051 w 1680811"/>
              <a:gd name="connsiteY7" fmla="*/ 441177 h 825385"/>
              <a:gd name="connsiteX8" fmla="*/ 770021 w 1680811"/>
              <a:gd name="connsiteY8" fmla="*/ 29296 h 825385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532824 w 1680811"/>
              <a:gd name="connsiteY2" fmla="*/ 56168 h 825385"/>
              <a:gd name="connsiteX3" fmla="*/ 1680410 w 1680811"/>
              <a:gd name="connsiteY3" fmla="*/ 36916 h 825385"/>
              <a:gd name="connsiteX4" fmla="*/ 1680811 w 1680811"/>
              <a:gd name="connsiteY4" fmla="*/ 699856 h 825385"/>
              <a:gd name="connsiteX5" fmla="*/ 730718 w 1680811"/>
              <a:gd name="connsiteY5" fmla="*/ 701861 h 825385"/>
              <a:gd name="connsiteX6" fmla="*/ 0 w 1680811"/>
              <a:gd name="connsiteY6" fmla="*/ 825385 h 825385"/>
              <a:gd name="connsiteX7" fmla="*/ 499051 w 1680811"/>
              <a:gd name="connsiteY7" fmla="*/ 441177 h 825385"/>
              <a:gd name="connsiteX8" fmla="*/ 770021 w 1680811"/>
              <a:gd name="connsiteY8" fmla="*/ 29296 h 825385"/>
              <a:gd name="connsiteX0" fmla="*/ 770021 w 1680811"/>
              <a:gd name="connsiteY0" fmla="*/ 29296 h 825385"/>
              <a:gd name="connsiteX1" fmla="*/ 1107708 w 1680811"/>
              <a:gd name="connsiteY1" fmla="*/ 20 h 825385"/>
              <a:gd name="connsiteX2" fmla="*/ 1532824 w 1680811"/>
              <a:gd name="connsiteY2" fmla="*/ 56168 h 825385"/>
              <a:gd name="connsiteX3" fmla="*/ 1680410 w 1680811"/>
              <a:gd name="connsiteY3" fmla="*/ 36916 h 825385"/>
              <a:gd name="connsiteX4" fmla="*/ 1680811 w 1680811"/>
              <a:gd name="connsiteY4" fmla="*/ 699856 h 825385"/>
              <a:gd name="connsiteX5" fmla="*/ 730718 w 1680811"/>
              <a:gd name="connsiteY5" fmla="*/ 701861 h 825385"/>
              <a:gd name="connsiteX6" fmla="*/ 0 w 1680811"/>
              <a:gd name="connsiteY6" fmla="*/ 825385 h 825385"/>
              <a:gd name="connsiteX7" fmla="*/ 499051 w 1680811"/>
              <a:gd name="connsiteY7" fmla="*/ 441177 h 825385"/>
              <a:gd name="connsiteX8" fmla="*/ 770021 w 1680811"/>
              <a:gd name="connsiteY8" fmla="*/ 29296 h 8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1" h="825385">
                <a:moveTo>
                  <a:pt x="770021" y="29296"/>
                </a:moveTo>
                <a:cubicBezTo>
                  <a:pt x="875899" y="30232"/>
                  <a:pt x="929640" y="-916"/>
                  <a:pt x="1107708" y="20"/>
                </a:cubicBezTo>
                <a:cubicBezTo>
                  <a:pt x="1248077" y="10715"/>
                  <a:pt x="1392455" y="45473"/>
                  <a:pt x="1532824" y="56168"/>
                </a:cubicBezTo>
                <a:lnTo>
                  <a:pt x="1680410" y="36916"/>
                </a:lnTo>
                <a:cubicBezTo>
                  <a:pt x="1680544" y="257896"/>
                  <a:pt x="1680677" y="478876"/>
                  <a:pt x="1680811" y="699856"/>
                </a:cubicBezTo>
                <a:cubicBezTo>
                  <a:pt x="1356092" y="721913"/>
                  <a:pt x="1151689" y="679804"/>
                  <a:pt x="730718" y="701861"/>
                </a:cubicBezTo>
                <a:lnTo>
                  <a:pt x="0" y="825385"/>
                </a:lnTo>
                <a:cubicBezTo>
                  <a:pt x="167373" y="689295"/>
                  <a:pt x="282608" y="652523"/>
                  <a:pt x="499051" y="441177"/>
                </a:cubicBezTo>
                <a:cubicBezTo>
                  <a:pt x="692155" y="185690"/>
                  <a:pt x="676709" y="166590"/>
                  <a:pt x="770021" y="29296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1773345" y="4094675"/>
            <a:ext cx="2339867" cy="701134"/>
          </a:xfrm>
          <a:custGeom>
            <a:avLst/>
            <a:gdLst>
              <a:gd name="connsiteX0" fmla="*/ 2983832 w 2983832"/>
              <a:gd name="connsiteY0" fmla="*/ 830179 h 830179"/>
              <a:gd name="connsiteX1" fmla="*/ 0 w 2983832"/>
              <a:gd name="connsiteY1" fmla="*/ 753979 h 830179"/>
              <a:gd name="connsiteX2" fmla="*/ 465221 w 2983832"/>
              <a:gd name="connsiteY2" fmla="*/ 0 h 830179"/>
              <a:gd name="connsiteX3" fmla="*/ 2687053 w 2983832"/>
              <a:gd name="connsiteY3" fmla="*/ 116306 h 830179"/>
              <a:gd name="connsiteX4" fmla="*/ 2983832 w 2983832"/>
              <a:gd name="connsiteY4" fmla="*/ 830179 h 830179"/>
              <a:gd name="connsiteX0" fmla="*/ 2983832 w 2983832"/>
              <a:gd name="connsiteY0" fmla="*/ 846149 h 846149"/>
              <a:gd name="connsiteX1" fmla="*/ 0 w 2983832"/>
              <a:gd name="connsiteY1" fmla="*/ 769949 h 846149"/>
              <a:gd name="connsiteX2" fmla="*/ 465221 w 2983832"/>
              <a:gd name="connsiteY2" fmla="*/ 15970 h 846149"/>
              <a:gd name="connsiteX3" fmla="*/ 1427748 w 2983832"/>
              <a:gd name="connsiteY3" fmla="*/ 3939 h 846149"/>
              <a:gd name="connsiteX4" fmla="*/ 2687053 w 2983832"/>
              <a:gd name="connsiteY4" fmla="*/ 132276 h 846149"/>
              <a:gd name="connsiteX5" fmla="*/ 2983832 w 2983832"/>
              <a:gd name="connsiteY5" fmla="*/ 846149 h 846149"/>
              <a:gd name="connsiteX0" fmla="*/ 2983832 w 2983832"/>
              <a:gd name="connsiteY0" fmla="*/ 846149 h 846149"/>
              <a:gd name="connsiteX1" fmla="*/ 0 w 2983832"/>
              <a:gd name="connsiteY1" fmla="*/ 769949 h 846149"/>
              <a:gd name="connsiteX2" fmla="*/ 465221 w 2983832"/>
              <a:gd name="connsiteY2" fmla="*/ 15970 h 846149"/>
              <a:gd name="connsiteX3" fmla="*/ 1427748 w 2983832"/>
              <a:gd name="connsiteY3" fmla="*/ 3939 h 846149"/>
              <a:gd name="connsiteX4" fmla="*/ 2306053 w 2983832"/>
              <a:gd name="connsiteY4" fmla="*/ 120244 h 846149"/>
              <a:gd name="connsiteX5" fmla="*/ 2687053 w 2983832"/>
              <a:gd name="connsiteY5" fmla="*/ 132276 h 846149"/>
              <a:gd name="connsiteX6" fmla="*/ 2983832 w 2983832"/>
              <a:gd name="connsiteY6" fmla="*/ 846149 h 846149"/>
              <a:gd name="connsiteX0" fmla="*/ 2983832 w 2983832"/>
              <a:gd name="connsiteY0" fmla="*/ 846149 h 846149"/>
              <a:gd name="connsiteX1" fmla="*/ 0 w 2983832"/>
              <a:gd name="connsiteY1" fmla="*/ 769949 h 846149"/>
              <a:gd name="connsiteX2" fmla="*/ 465221 w 2983832"/>
              <a:gd name="connsiteY2" fmla="*/ 15970 h 846149"/>
              <a:gd name="connsiteX3" fmla="*/ 1427748 w 2983832"/>
              <a:gd name="connsiteY3" fmla="*/ 3939 h 846149"/>
              <a:gd name="connsiteX4" fmla="*/ 2306053 w 2983832"/>
              <a:gd name="connsiteY4" fmla="*/ 120244 h 846149"/>
              <a:gd name="connsiteX5" fmla="*/ 2687053 w 2983832"/>
              <a:gd name="connsiteY5" fmla="*/ 132276 h 846149"/>
              <a:gd name="connsiteX6" fmla="*/ 2983832 w 2983832"/>
              <a:gd name="connsiteY6" fmla="*/ 846149 h 846149"/>
              <a:gd name="connsiteX0" fmla="*/ 2983832 w 2983832"/>
              <a:gd name="connsiteY0" fmla="*/ 846149 h 846149"/>
              <a:gd name="connsiteX1" fmla="*/ 0 w 2983832"/>
              <a:gd name="connsiteY1" fmla="*/ 769949 h 846149"/>
              <a:gd name="connsiteX2" fmla="*/ 465221 w 2983832"/>
              <a:gd name="connsiteY2" fmla="*/ 15970 h 846149"/>
              <a:gd name="connsiteX3" fmla="*/ 1427748 w 2983832"/>
              <a:gd name="connsiteY3" fmla="*/ 3939 h 846149"/>
              <a:gd name="connsiteX4" fmla="*/ 2306053 w 2983832"/>
              <a:gd name="connsiteY4" fmla="*/ 120244 h 846149"/>
              <a:gd name="connsiteX5" fmla="*/ 2687053 w 2983832"/>
              <a:gd name="connsiteY5" fmla="*/ 132276 h 846149"/>
              <a:gd name="connsiteX6" fmla="*/ 2983832 w 2983832"/>
              <a:gd name="connsiteY6" fmla="*/ 846149 h 846149"/>
              <a:gd name="connsiteX0" fmla="*/ 2983832 w 2983832"/>
              <a:gd name="connsiteY0" fmla="*/ 846149 h 846149"/>
              <a:gd name="connsiteX1" fmla="*/ 2494548 w 2983832"/>
              <a:gd name="connsiteY1" fmla="*/ 810055 h 846149"/>
              <a:gd name="connsiteX2" fmla="*/ 0 w 2983832"/>
              <a:gd name="connsiteY2" fmla="*/ 769949 h 846149"/>
              <a:gd name="connsiteX3" fmla="*/ 465221 w 2983832"/>
              <a:gd name="connsiteY3" fmla="*/ 15970 h 846149"/>
              <a:gd name="connsiteX4" fmla="*/ 1427748 w 2983832"/>
              <a:gd name="connsiteY4" fmla="*/ 3939 h 846149"/>
              <a:gd name="connsiteX5" fmla="*/ 2306053 w 2983832"/>
              <a:gd name="connsiteY5" fmla="*/ 120244 h 846149"/>
              <a:gd name="connsiteX6" fmla="*/ 2687053 w 2983832"/>
              <a:gd name="connsiteY6" fmla="*/ 132276 h 846149"/>
              <a:gd name="connsiteX7" fmla="*/ 2983832 w 2983832"/>
              <a:gd name="connsiteY7" fmla="*/ 846149 h 846149"/>
              <a:gd name="connsiteX0" fmla="*/ 2983832 w 2983832"/>
              <a:gd name="connsiteY0" fmla="*/ 846149 h 846149"/>
              <a:gd name="connsiteX1" fmla="*/ 2494548 w 2983832"/>
              <a:gd name="connsiteY1" fmla="*/ 810055 h 846149"/>
              <a:gd name="connsiteX2" fmla="*/ 641685 w 2983832"/>
              <a:gd name="connsiteY2" fmla="*/ 818076 h 846149"/>
              <a:gd name="connsiteX3" fmla="*/ 0 w 2983832"/>
              <a:gd name="connsiteY3" fmla="*/ 769949 h 846149"/>
              <a:gd name="connsiteX4" fmla="*/ 465221 w 2983832"/>
              <a:gd name="connsiteY4" fmla="*/ 15970 h 846149"/>
              <a:gd name="connsiteX5" fmla="*/ 1427748 w 2983832"/>
              <a:gd name="connsiteY5" fmla="*/ 3939 h 846149"/>
              <a:gd name="connsiteX6" fmla="*/ 2306053 w 2983832"/>
              <a:gd name="connsiteY6" fmla="*/ 120244 h 846149"/>
              <a:gd name="connsiteX7" fmla="*/ 2687053 w 2983832"/>
              <a:gd name="connsiteY7" fmla="*/ 132276 h 846149"/>
              <a:gd name="connsiteX8" fmla="*/ 2983832 w 2983832"/>
              <a:gd name="connsiteY8" fmla="*/ 846149 h 846149"/>
              <a:gd name="connsiteX0" fmla="*/ 2983832 w 2983832"/>
              <a:gd name="connsiteY0" fmla="*/ 846149 h 846149"/>
              <a:gd name="connsiteX1" fmla="*/ 2494548 w 2983832"/>
              <a:gd name="connsiteY1" fmla="*/ 810055 h 846149"/>
              <a:gd name="connsiteX2" fmla="*/ 641685 w 2983832"/>
              <a:gd name="connsiteY2" fmla="*/ 818076 h 846149"/>
              <a:gd name="connsiteX3" fmla="*/ 0 w 2983832"/>
              <a:gd name="connsiteY3" fmla="*/ 769949 h 846149"/>
              <a:gd name="connsiteX4" fmla="*/ 465221 w 2983832"/>
              <a:gd name="connsiteY4" fmla="*/ 15970 h 846149"/>
              <a:gd name="connsiteX5" fmla="*/ 1427748 w 2983832"/>
              <a:gd name="connsiteY5" fmla="*/ 3939 h 846149"/>
              <a:gd name="connsiteX6" fmla="*/ 2306053 w 2983832"/>
              <a:gd name="connsiteY6" fmla="*/ 120244 h 846149"/>
              <a:gd name="connsiteX7" fmla="*/ 2687053 w 2983832"/>
              <a:gd name="connsiteY7" fmla="*/ 132276 h 846149"/>
              <a:gd name="connsiteX8" fmla="*/ 2983832 w 2983832"/>
              <a:gd name="connsiteY8" fmla="*/ 846149 h 846149"/>
              <a:gd name="connsiteX0" fmla="*/ 2983832 w 2983832"/>
              <a:gd name="connsiteY0" fmla="*/ 846149 h 846149"/>
              <a:gd name="connsiteX1" fmla="*/ 2494548 w 2983832"/>
              <a:gd name="connsiteY1" fmla="*/ 810055 h 846149"/>
              <a:gd name="connsiteX2" fmla="*/ 641685 w 2983832"/>
              <a:gd name="connsiteY2" fmla="*/ 818076 h 846149"/>
              <a:gd name="connsiteX3" fmla="*/ 0 w 2983832"/>
              <a:gd name="connsiteY3" fmla="*/ 769949 h 846149"/>
              <a:gd name="connsiteX4" fmla="*/ 465221 w 2983832"/>
              <a:gd name="connsiteY4" fmla="*/ 15970 h 846149"/>
              <a:gd name="connsiteX5" fmla="*/ 1427748 w 2983832"/>
              <a:gd name="connsiteY5" fmla="*/ 3939 h 846149"/>
              <a:gd name="connsiteX6" fmla="*/ 2306053 w 2983832"/>
              <a:gd name="connsiteY6" fmla="*/ 120244 h 846149"/>
              <a:gd name="connsiteX7" fmla="*/ 2687053 w 2983832"/>
              <a:gd name="connsiteY7" fmla="*/ 132276 h 846149"/>
              <a:gd name="connsiteX8" fmla="*/ 2983832 w 2983832"/>
              <a:gd name="connsiteY8" fmla="*/ 846149 h 846149"/>
              <a:gd name="connsiteX0" fmla="*/ 2983832 w 2983832"/>
              <a:gd name="connsiteY0" fmla="*/ 846490 h 846490"/>
              <a:gd name="connsiteX1" fmla="*/ 2494548 w 2983832"/>
              <a:gd name="connsiteY1" fmla="*/ 810396 h 846490"/>
              <a:gd name="connsiteX2" fmla="*/ 641685 w 2983832"/>
              <a:gd name="connsiteY2" fmla="*/ 818417 h 846490"/>
              <a:gd name="connsiteX3" fmla="*/ 0 w 2983832"/>
              <a:gd name="connsiteY3" fmla="*/ 770290 h 846490"/>
              <a:gd name="connsiteX4" fmla="*/ 469703 w 2983832"/>
              <a:gd name="connsiteY4" fmla="*/ 11828 h 846490"/>
              <a:gd name="connsiteX5" fmla="*/ 1427748 w 2983832"/>
              <a:gd name="connsiteY5" fmla="*/ 4280 h 846490"/>
              <a:gd name="connsiteX6" fmla="*/ 2306053 w 2983832"/>
              <a:gd name="connsiteY6" fmla="*/ 120585 h 846490"/>
              <a:gd name="connsiteX7" fmla="*/ 2687053 w 2983832"/>
              <a:gd name="connsiteY7" fmla="*/ 132617 h 846490"/>
              <a:gd name="connsiteX8" fmla="*/ 2983832 w 2983832"/>
              <a:gd name="connsiteY8" fmla="*/ 846490 h 846490"/>
              <a:gd name="connsiteX0" fmla="*/ 2983832 w 2983832"/>
              <a:gd name="connsiteY0" fmla="*/ 846490 h 846490"/>
              <a:gd name="connsiteX1" fmla="*/ 2494548 w 2983832"/>
              <a:gd name="connsiteY1" fmla="*/ 810396 h 846490"/>
              <a:gd name="connsiteX2" fmla="*/ 641685 w 2983832"/>
              <a:gd name="connsiteY2" fmla="*/ 818417 h 846490"/>
              <a:gd name="connsiteX3" fmla="*/ 0 w 2983832"/>
              <a:gd name="connsiteY3" fmla="*/ 770290 h 846490"/>
              <a:gd name="connsiteX4" fmla="*/ 460738 w 2983832"/>
              <a:gd name="connsiteY4" fmla="*/ 11828 h 846490"/>
              <a:gd name="connsiteX5" fmla="*/ 1427748 w 2983832"/>
              <a:gd name="connsiteY5" fmla="*/ 4280 h 846490"/>
              <a:gd name="connsiteX6" fmla="*/ 2306053 w 2983832"/>
              <a:gd name="connsiteY6" fmla="*/ 120585 h 846490"/>
              <a:gd name="connsiteX7" fmla="*/ 2687053 w 2983832"/>
              <a:gd name="connsiteY7" fmla="*/ 132617 h 846490"/>
              <a:gd name="connsiteX8" fmla="*/ 2983832 w 2983832"/>
              <a:gd name="connsiteY8" fmla="*/ 846490 h 84649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20377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74867 w 2974867"/>
              <a:gd name="connsiteY0" fmla="*/ 848450 h 848450"/>
              <a:gd name="connsiteX1" fmla="*/ 2485583 w 2974867"/>
              <a:gd name="connsiteY1" fmla="*/ 812356 h 848450"/>
              <a:gd name="connsiteX2" fmla="*/ 632720 w 2974867"/>
              <a:gd name="connsiteY2" fmla="*/ 820377 h 848450"/>
              <a:gd name="connsiteX3" fmla="*/ 0 w 2974867"/>
              <a:gd name="connsiteY3" fmla="*/ 772250 h 848450"/>
              <a:gd name="connsiteX4" fmla="*/ 451773 w 2974867"/>
              <a:gd name="connsiteY4" fmla="*/ 13788 h 848450"/>
              <a:gd name="connsiteX5" fmla="*/ 1418783 w 2974867"/>
              <a:gd name="connsiteY5" fmla="*/ 6240 h 848450"/>
              <a:gd name="connsiteX6" fmla="*/ 2297088 w 2974867"/>
              <a:gd name="connsiteY6" fmla="*/ 122545 h 848450"/>
              <a:gd name="connsiteX7" fmla="*/ 2678088 w 2974867"/>
              <a:gd name="connsiteY7" fmla="*/ 134577 h 848450"/>
              <a:gd name="connsiteX8" fmla="*/ 2974867 w 2974867"/>
              <a:gd name="connsiteY8" fmla="*/ 848450 h 848450"/>
              <a:gd name="connsiteX0" fmla="*/ 2974867 w 2974867"/>
              <a:gd name="connsiteY0" fmla="*/ 848450 h 848450"/>
              <a:gd name="connsiteX1" fmla="*/ 2485583 w 2974867"/>
              <a:gd name="connsiteY1" fmla="*/ 812356 h 848450"/>
              <a:gd name="connsiteX2" fmla="*/ 632720 w 2974867"/>
              <a:gd name="connsiteY2" fmla="*/ 820377 h 848450"/>
              <a:gd name="connsiteX3" fmla="*/ 0 w 2974867"/>
              <a:gd name="connsiteY3" fmla="*/ 772250 h 848450"/>
              <a:gd name="connsiteX4" fmla="*/ 451773 w 2974867"/>
              <a:gd name="connsiteY4" fmla="*/ 13788 h 848450"/>
              <a:gd name="connsiteX5" fmla="*/ 1418783 w 2974867"/>
              <a:gd name="connsiteY5" fmla="*/ 6240 h 848450"/>
              <a:gd name="connsiteX6" fmla="*/ 2297088 w 2974867"/>
              <a:gd name="connsiteY6" fmla="*/ 122545 h 848450"/>
              <a:gd name="connsiteX7" fmla="*/ 2678088 w 2974867"/>
              <a:gd name="connsiteY7" fmla="*/ 134577 h 848450"/>
              <a:gd name="connsiteX8" fmla="*/ 2974867 w 2974867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20377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20377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20377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09491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09491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  <a:gd name="connsiteX0" fmla="*/ 2983832 w 2983832"/>
              <a:gd name="connsiteY0" fmla="*/ 848450 h 848450"/>
              <a:gd name="connsiteX1" fmla="*/ 2494548 w 2983832"/>
              <a:gd name="connsiteY1" fmla="*/ 812356 h 848450"/>
              <a:gd name="connsiteX2" fmla="*/ 641685 w 2983832"/>
              <a:gd name="connsiteY2" fmla="*/ 809491 h 848450"/>
              <a:gd name="connsiteX3" fmla="*/ 0 w 2983832"/>
              <a:gd name="connsiteY3" fmla="*/ 772250 h 848450"/>
              <a:gd name="connsiteX4" fmla="*/ 460738 w 2983832"/>
              <a:gd name="connsiteY4" fmla="*/ 13788 h 848450"/>
              <a:gd name="connsiteX5" fmla="*/ 1427748 w 2983832"/>
              <a:gd name="connsiteY5" fmla="*/ 6240 h 848450"/>
              <a:gd name="connsiteX6" fmla="*/ 2306053 w 2983832"/>
              <a:gd name="connsiteY6" fmla="*/ 122545 h 848450"/>
              <a:gd name="connsiteX7" fmla="*/ 2687053 w 2983832"/>
              <a:gd name="connsiteY7" fmla="*/ 134577 h 848450"/>
              <a:gd name="connsiteX8" fmla="*/ 2983832 w 2983832"/>
              <a:gd name="connsiteY8" fmla="*/ 848450 h 8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3832" h="848450">
                <a:moveTo>
                  <a:pt x="2983832" y="848450"/>
                </a:moveTo>
                <a:cubicBezTo>
                  <a:pt x="2818064" y="841766"/>
                  <a:pt x="2660316" y="819040"/>
                  <a:pt x="2494548" y="812356"/>
                </a:cubicBezTo>
                <a:cubicBezTo>
                  <a:pt x="1878264" y="800324"/>
                  <a:pt x="1257969" y="821523"/>
                  <a:pt x="641685" y="809491"/>
                </a:cubicBezTo>
                <a:cubicBezTo>
                  <a:pt x="438675" y="791634"/>
                  <a:pt x="213895" y="784664"/>
                  <a:pt x="0" y="772250"/>
                </a:cubicBezTo>
                <a:cubicBezTo>
                  <a:pt x="150592" y="525407"/>
                  <a:pt x="310146" y="278561"/>
                  <a:pt x="460738" y="13788"/>
                </a:cubicBezTo>
                <a:cubicBezTo>
                  <a:pt x="790545" y="13237"/>
                  <a:pt x="1106906" y="-11139"/>
                  <a:pt x="1427748" y="6240"/>
                </a:cubicBezTo>
                <a:cubicBezTo>
                  <a:pt x="1720516" y="35650"/>
                  <a:pt x="2013285" y="93135"/>
                  <a:pt x="2306053" y="122545"/>
                </a:cubicBezTo>
                <a:cubicBezTo>
                  <a:pt x="2441074" y="130566"/>
                  <a:pt x="2564064" y="166660"/>
                  <a:pt x="2687053" y="134577"/>
                </a:cubicBezTo>
                <a:lnTo>
                  <a:pt x="2983832" y="848450"/>
                </a:lnTo>
                <a:close/>
              </a:path>
            </a:pathLst>
          </a:cu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21740" y="4345054"/>
            <a:ext cx="1389344" cy="346478"/>
          </a:xfrm>
          <a:custGeom>
            <a:avLst/>
            <a:gdLst>
              <a:gd name="connsiteX0" fmla="*/ 1792706 w 1792706"/>
              <a:gd name="connsiteY0" fmla="*/ 385011 h 385011"/>
              <a:gd name="connsiteX1" fmla="*/ 0 w 1792706"/>
              <a:gd name="connsiteY1" fmla="*/ 360948 h 385011"/>
              <a:gd name="connsiteX2" fmla="*/ 838200 w 1792706"/>
              <a:gd name="connsiteY2" fmla="*/ 0 h 385011"/>
              <a:gd name="connsiteX3" fmla="*/ 1792706 w 1792706"/>
              <a:gd name="connsiteY3" fmla="*/ 385011 h 385011"/>
              <a:gd name="connsiteX0" fmla="*/ 1792706 w 1792706"/>
              <a:gd name="connsiteY0" fmla="*/ 385011 h 385011"/>
              <a:gd name="connsiteX1" fmla="*/ 0 w 1792706"/>
              <a:gd name="connsiteY1" fmla="*/ 360948 h 385011"/>
              <a:gd name="connsiteX2" fmla="*/ 368969 w 1792706"/>
              <a:gd name="connsiteY2" fmla="*/ 76200 h 385011"/>
              <a:gd name="connsiteX3" fmla="*/ 838200 w 1792706"/>
              <a:gd name="connsiteY3" fmla="*/ 0 h 385011"/>
              <a:gd name="connsiteX4" fmla="*/ 1792706 w 1792706"/>
              <a:gd name="connsiteY4" fmla="*/ 385011 h 385011"/>
              <a:gd name="connsiteX0" fmla="*/ 1792706 w 1792706"/>
              <a:gd name="connsiteY0" fmla="*/ 385011 h 385011"/>
              <a:gd name="connsiteX1" fmla="*/ 0 w 1792706"/>
              <a:gd name="connsiteY1" fmla="*/ 360948 h 385011"/>
              <a:gd name="connsiteX2" fmla="*/ 368969 w 1792706"/>
              <a:gd name="connsiteY2" fmla="*/ 76200 h 385011"/>
              <a:gd name="connsiteX3" fmla="*/ 838200 w 1792706"/>
              <a:gd name="connsiteY3" fmla="*/ 0 h 385011"/>
              <a:gd name="connsiteX4" fmla="*/ 1792706 w 1792706"/>
              <a:gd name="connsiteY4" fmla="*/ 385011 h 385011"/>
              <a:gd name="connsiteX0" fmla="*/ 1792706 w 1792706"/>
              <a:gd name="connsiteY0" fmla="*/ 344906 h 344906"/>
              <a:gd name="connsiteX1" fmla="*/ 0 w 1792706"/>
              <a:gd name="connsiteY1" fmla="*/ 320843 h 344906"/>
              <a:gd name="connsiteX2" fmla="*/ 368969 w 1792706"/>
              <a:gd name="connsiteY2" fmla="*/ 36095 h 344906"/>
              <a:gd name="connsiteX3" fmla="*/ 838200 w 1792706"/>
              <a:gd name="connsiteY3" fmla="*/ 0 h 344906"/>
              <a:gd name="connsiteX4" fmla="*/ 1792706 w 1792706"/>
              <a:gd name="connsiteY4" fmla="*/ 344906 h 344906"/>
              <a:gd name="connsiteX0" fmla="*/ 1792706 w 1792706"/>
              <a:gd name="connsiteY0" fmla="*/ 344906 h 344906"/>
              <a:gd name="connsiteX1" fmla="*/ 0 w 1792706"/>
              <a:gd name="connsiteY1" fmla="*/ 320843 h 344906"/>
              <a:gd name="connsiteX2" fmla="*/ 368969 w 1792706"/>
              <a:gd name="connsiteY2" fmla="*/ 36095 h 344906"/>
              <a:gd name="connsiteX3" fmla="*/ 838200 w 1792706"/>
              <a:gd name="connsiteY3" fmla="*/ 0 h 344906"/>
              <a:gd name="connsiteX4" fmla="*/ 1792706 w 1792706"/>
              <a:gd name="connsiteY4" fmla="*/ 344906 h 344906"/>
              <a:gd name="connsiteX0" fmla="*/ 1792706 w 1851059"/>
              <a:gd name="connsiteY0" fmla="*/ 344906 h 344906"/>
              <a:gd name="connsiteX1" fmla="*/ 0 w 1851059"/>
              <a:gd name="connsiteY1" fmla="*/ 320843 h 344906"/>
              <a:gd name="connsiteX2" fmla="*/ 368969 w 1851059"/>
              <a:gd name="connsiteY2" fmla="*/ 36095 h 344906"/>
              <a:gd name="connsiteX3" fmla="*/ 838200 w 1851059"/>
              <a:gd name="connsiteY3" fmla="*/ 0 h 344906"/>
              <a:gd name="connsiteX4" fmla="*/ 1367590 w 1851059"/>
              <a:gd name="connsiteY4" fmla="*/ 124326 h 344906"/>
              <a:gd name="connsiteX5" fmla="*/ 1792706 w 1851059"/>
              <a:gd name="connsiteY5" fmla="*/ 344906 h 344906"/>
              <a:gd name="connsiteX0" fmla="*/ 1792706 w 1792706"/>
              <a:gd name="connsiteY0" fmla="*/ 344906 h 344906"/>
              <a:gd name="connsiteX1" fmla="*/ 0 w 1792706"/>
              <a:gd name="connsiteY1" fmla="*/ 320843 h 344906"/>
              <a:gd name="connsiteX2" fmla="*/ 368969 w 1792706"/>
              <a:gd name="connsiteY2" fmla="*/ 36095 h 344906"/>
              <a:gd name="connsiteX3" fmla="*/ 838200 w 1792706"/>
              <a:gd name="connsiteY3" fmla="*/ 0 h 344906"/>
              <a:gd name="connsiteX4" fmla="*/ 1367590 w 1792706"/>
              <a:gd name="connsiteY4" fmla="*/ 124326 h 344906"/>
              <a:gd name="connsiteX5" fmla="*/ 1792706 w 1792706"/>
              <a:gd name="connsiteY5" fmla="*/ 344906 h 344906"/>
              <a:gd name="connsiteX0" fmla="*/ 1891902 w 1891902"/>
              <a:gd name="connsiteY0" fmla="*/ 344906 h 344906"/>
              <a:gd name="connsiteX1" fmla="*/ 99196 w 1891902"/>
              <a:gd name="connsiteY1" fmla="*/ 320843 h 344906"/>
              <a:gd name="connsiteX2" fmla="*/ 247586 w 1891902"/>
              <a:gd name="connsiteY2" fmla="*/ 176463 h 344906"/>
              <a:gd name="connsiteX3" fmla="*/ 468165 w 1891902"/>
              <a:gd name="connsiteY3" fmla="*/ 36095 h 344906"/>
              <a:gd name="connsiteX4" fmla="*/ 937396 w 1891902"/>
              <a:gd name="connsiteY4" fmla="*/ 0 h 344906"/>
              <a:gd name="connsiteX5" fmla="*/ 1466786 w 1891902"/>
              <a:gd name="connsiteY5" fmla="*/ 124326 h 344906"/>
              <a:gd name="connsiteX6" fmla="*/ 1891902 w 1891902"/>
              <a:gd name="connsiteY6" fmla="*/ 344906 h 344906"/>
              <a:gd name="connsiteX0" fmla="*/ 1792706 w 1792706"/>
              <a:gd name="connsiteY0" fmla="*/ 344906 h 344906"/>
              <a:gd name="connsiteX1" fmla="*/ 0 w 1792706"/>
              <a:gd name="connsiteY1" fmla="*/ 320843 h 344906"/>
              <a:gd name="connsiteX2" fmla="*/ 148390 w 1792706"/>
              <a:gd name="connsiteY2" fmla="*/ 176463 h 344906"/>
              <a:gd name="connsiteX3" fmla="*/ 368969 w 1792706"/>
              <a:gd name="connsiteY3" fmla="*/ 36095 h 344906"/>
              <a:gd name="connsiteX4" fmla="*/ 838200 w 1792706"/>
              <a:gd name="connsiteY4" fmla="*/ 0 h 344906"/>
              <a:gd name="connsiteX5" fmla="*/ 1367590 w 1792706"/>
              <a:gd name="connsiteY5" fmla="*/ 124326 h 344906"/>
              <a:gd name="connsiteX6" fmla="*/ 1792706 w 1792706"/>
              <a:gd name="connsiteY6" fmla="*/ 344906 h 344906"/>
              <a:gd name="connsiteX0" fmla="*/ 1792706 w 1792706"/>
              <a:gd name="connsiteY0" fmla="*/ 344906 h 344906"/>
              <a:gd name="connsiteX1" fmla="*/ 0 w 1792706"/>
              <a:gd name="connsiteY1" fmla="*/ 320843 h 344906"/>
              <a:gd name="connsiteX2" fmla="*/ 148390 w 1792706"/>
              <a:gd name="connsiteY2" fmla="*/ 176463 h 344906"/>
              <a:gd name="connsiteX3" fmla="*/ 368969 w 1792706"/>
              <a:gd name="connsiteY3" fmla="*/ 36095 h 344906"/>
              <a:gd name="connsiteX4" fmla="*/ 838200 w 1792706"/>
              <a:gd name="connsiteY4" fmla="*/ 0 h 344906"/>
              <a:gd name="connsiteX5" fmla="*/ 1367590 w 1792706"/>
              <a:gd name="connsiteY5" fmla="*/ 124326 h 344906"/>
              <a:gd name="connsiteX6" fmla="*/ 1792706 w 1792706"/>
              <a:gd name="connsiteY6" fmla="*/ 344906 h 344906"/>
              <a:gd name="connsiteX0" fmla="*/ 1788696 w 1788696"/>
              <a:gd name="connsiteY0" fmla="*/ 344906 h 344906"/>
              <a:gd name="connsiteX1" fmla="*/ 0 w 1788696"/>
              <a:gd name="connsiteY1" fmla="*/ 320843 h 344906"/>
              <a:gd name="connsiteX2" fmla="*/ 144380 w 1788696"/>
              <a:gd name="connsiteY2" fmla="*/ 176463 h 344906"/>
              <a:gd name="connsiteX3" fmla="*/ 364959 w 1788696"/>
              <a:gd name="connsiteY3" fmla="*/ 36095 h 344906"/>
              <a:gd name="connsiteX4" fmla="*/ 834190 w 1788696"/>
              <a:gd name="connsiteY4" fmla="*/ 0 h 344906"/>
              <a:gd name="connsiteX5" fmla="*/ 1363580 w 1788696"/>
              <a:gd name="connsiteY5" fmla="*/ 124326 h 344906"/>
              <a:gd name="connsiteX6" fmla="*/ 1788696 w 1788696"/>
              <a:gd name="connsiteY6" fmla="*/ 344906 h 344906"/>
              <a:gd name="connsiteX0" fmla="*/ 1780675 w 1780675"/>
              <a:gd name="connsiteY0" fmla="*/ 344906 h 344906"/>
              <a:gd name="connsiteX1" fmla="*/ 0 w 1780675"/>
              <a:gd name="connsiteY1" fmla="*/ 320843 h 344906"/>
              <a:gd name="connsiteX2" fmla="*/ 144380 w 1780675"/>
              <a:gd name="connsiteY2" fmla="*/ 176463 h 344906"/>
              <a:gd name="connsiteX3" fmla="*/ 364959 w 1780675"/>
              <a:gd name="connsiteY3" fmla="*/ 36095 h 344906"/>
              <a:gd name="connsiteX4" fmla="*/ 834190 w 1780675"/>
              <a:gd name="connsiteY4" fmla="*/ 0 h 344906"/>
              <a:gd name="connsiteX5" fmla="*/ 1363580 w 1780675"/>
              <a:gd name="connsiteY5" fmla="*/ 124326 h 344906"/>
              <a:gd name="connsiteX6" fmla="*/ 1780675 w 1780675"/>
              <a:gd name="connsiteY6" fmla="*/ 344906 h 344906"/>
              <a:gd name="connsiteX0" fmla="*/ 1780675 w 1780675"/>
              <a:gd name="connsiteY0" fmla="*/ 344906 h 344906"/>
              <a:gd name="connsiteX1" fmla="*/ 0 w 1780675"/>
              <a:gd name="connsiteY1" fmla="*/ 320843 h 344906"/>
              <a:gd name="connsiteX2" fmla="*/ 236622 w 1780675"/>
              <a:gd name="connsiteY2" fmla="*/ 100263 h 344906"/>
              <a:gd name="connsiteX3" fmla="*/ 364959 w 1780675"/>
              <a:gd name="connsiteY3" fmla="*/ 36095 h 344906"/>
              <a:gd name="connsiteX4" fmla="*/ 834190 w 1780675"/>
              <a:gd name="connsiteY4" fmla="*/ 0 h 344906"/>
              <a:gd name="connsiteX5" fmla="*/ 1363580 w 1780675"/>
              <a:gd name="connsiteY5" fmla="*/ 124326 h 344906"/>
              <a:gd name="connsiteX6" fmla="*/ 1780675 w 1780675"/>
              <a:gd name="connsiteY6" fmla="*/ 344906 h 344906"/>
              <a:gd name="connsiteX0" fmla="*/ 1780675 w 1780675"/>
              <a:gd name="connsiteY0" fmla="*/ 344906 h 344906"/>
              <a:gd name="connsiteX1" fmla="*/ 0 w 1780675"/>
              <a:gd name="connsiteY1" fmla="*/ 320843 h 344906"/>
              <a:gd name="connsiteX2" fmla="*/ 236622 w 1780675"/>
              <a:gd name="connsiteY2" fmla="*/ 100263 h 344906"/>
              <a:gd name="connsiteX3" fmla="*/ 364959 w 1780675"/>
              <a:gd name="connsiteY3" fmla="*/ 36095 h 344906"/>
              <a:gd name="connsiteX4" fmla="*/ 834190 w 1780675"/>
              <a:gd name="connsiteY4" fmla="*/ 0 h 344906"/>
              <a:gd name="connsiteX5" fmla="*/ 1363580 w 1780675"/>
              <a:gd name="connsiteY5" fmla="*/ 124326 h 344906"/>
              <a:gd name="connsiteX6" fmla="*/ 1780675 w 1780675"/>
              <a:gd name="connsiteY6" fmla="*/ 344906 h 344906"/>
              <a:gd name="connsiteX0" fmla="*/ 1780675 w 1780675"/>
              <a:gd name="connsiteY0" fmla="*/ 344906 h 344906"/>
              <a:gd name="connsiteX1" fmla="*/ 0 w 1780675"/>
              <a:gd name="connsiteY1" fmla="*/ 320843 h 344906"/>
              <a:gd name="connsiteX2" fmla="*/ 236622 w 1780675"/>
              <a:gd name="connsiteY2" fmla="*/ 100263 h 344906"/>
              <a:gd name="connsiteX3" fmla="*/ 364959 w 1780675"/>
              <a:gd name="connsiteY3" fmla="*/ 36095 h 344906"/>
              <a:gd name="connsiteX4" fmla="*/ 834190 w 1780675"/>
              <a:gd name="connsiteY4" fmla="*/ 0 h 344906"/>
              <a:gd name="connsiteX5" fmla="*/ 1363580 w 1780675"/>
              <a:gd name="connsiteY5" fmla="*/ 124326 h 344906"/>
              <a:gd name="connsiteX6" fmla="*/ 1780675 w 1780675"/>
              <a:gd name="connsiteY6" fmla="*/ 344906 h 344906"/>
              <a:gd name="connsiteX0" fmla="*/ 1780675 w 1780675"/>
              <a:gd name="connsiteY0" fmla="*/ 360948 h 360948"/>
              <a:gd name="connsiteX1" fmla="*/ 0 w 1780675"/>
              <a:gd name="connsiteY1" fmla="*/ 336885 h 360948"/>
              <a:gd name="connsiteX2" fmla="*/ 236622 w 1780675"/>
              <a:gd name="connsiteY2" fmla="*/ 116305 h 360948"/>
              <a:gd name="connsiteX3" fmla="*/ 473244 w 1780675"/>
              <a:gd name="connsiteY3" fmla="*/ 0 h 360948"/>
              <a:gd name="connsiteX4" fmla="*/ 834190 w 1780675"/>
              <a:gd name="connsiteY4" fmla="*/ 16042 h 360948"/>
              <a:gd name="connsiteX5" fmla="*/ 1363580 w 1780675"/>
              <a:gd name="connsiteY5" fmla="*/ 140368 h 360948"/>
              <a:gd name="connsiteX6" fmla="*/ 1780675 w 1780675"/>
              <a:gd name="connsiteY6" fmla="*/ 360948 h 360948"/>
              <a:gd name="connsiteX0" fmla="*/ 1780675 w 1780675"/>
              <a:gd name="connsiteY0" fmla="*/ 377413 h 377413"/>
              <a:gd name="connsiteX1" fmla="*/ 0 w 1780675"/>
              <a:gd name="connsiteY1" fmla="*/ 353350 h 377413"/>
              <a:gd name="connsiteX2" fmla="*/ 236622 w 1780675"/>
              <a:gd name="connsiteY2" fmla="*/ 132770 h 377413"/>
              <a:gd name="connsiteX3" fmla="*/ 473244 w 1780675"/>
              <a:gd name="connsiteY3" fmla="*/ 16465 h 377413"/>
              <a:gd name="connsiteX4" fmla="*/ 834190 w 1780675"/>
              <a:gd name="connsiteY4" fmla="*/ 32507 h 377413"/>
              <a:gd name="connsiteX5" fmla="*/ 1363580 w 1780675"/>
              <a:gd name="connsiteY5" fmla="*/ 156833 h 377413"/>
              <a:gd name="connsiteX6" fmla="*/ 1780675 w 1780675"/>
              <a:gd name="connsiteY6" fmla="*/ 377413 h 377413"/>
              <a:gd name="connsiteX0" fmla="*/ 1780675 w 1780675"/>
              <a:gd name="connsiteY0" fmla="*/ 377413 h 377413"/>
              <a:gd name="connsiteX1" fmla="*/ 0 w 1780675"/>
              <a:gd name="connsiteY1" fmla="*/ 353350 h 377413"/>
              <a:gd name="connsiteX2" fmla="*/ 236622 w 1780675"/>
              <a:gd name="connsiteY2" fmla="*/ 132770 h 377413"/>
              <a:gd name="connsiteX3" fmla="*/ 473244 w 1780675"/>
              <a:gd name="connsiteY3" fmla="*/ 16465 h 377413"/>
              <a:gd name="connsiteX4" fmla="*/ 834190 w 1780675"/>
              <a:gd name="connsiteY4" fmla="*/ 32507 h 377413"/>
              <a:gd name="connsiteX5" fmla="*/ 1363580 w 1780675"/>
              <a:gd name="connsiteY5" fmla="*/ 156833 h 377413"/>
              <a:gd name="connsiteX6" fmla="*/ 1780675 w 1780675"/>
              <a:gd name="connsiteY6" fmla="*/ 377413 h 377413"/>
              <a:gd name="connsiteX0" fmla="*/ 1780675 w 1780675"/>
              <a:gd name="connsiteY0" fmla="*/ 382450 h 382450"/>
              <a:gd name="connsiteX1" fmla="*/ 0 w 1780675"/>
              <a:gd name="connsiteY1" fmla="*/ 358387 h 382450"/>
              <a:gd name="connsiteX2" fmla="*/ 236622 w 1780675"/>
              <a:gd name="connsiteY2" fmla="*/ 137807 h 382450"/>
              <a:gd name="connsiteX3" fmla="*/ 473244 w 1780675"/>
              <a:gd name="connsiteY3" fmla="*/ 21502 h 382450"/>
              <a:gd name="connsiteX4" fmla="*/ 834190 w 1780675"/>
              <a:gd name="connsiteY4" fmla="*/ 37544 h 382450"/>
              <a:gd name="connsiteX5" fmla="*/ 1363580 w 1780675"/>
              <a:gd name="connsiteY5" fmla="*/ 161870 h 382450"/>
              <a:gd name="connsiteX6" fmla="*/ 1780675 w 1780675"/>
              <a:gd name="connsiteY6" fmla="*/ 382450 h 382450"/>
              <a:gd name="connsiteX0" fmla="*/ 1780675 w 1780675"/>
              <a:gd name="connsiteY0" fmla="*/ 386589 h 386589"/>
              <a:gd name="connsiteX1" fmla="*/ 0 w 1780675"/>
              <a:gd name="connsiteY1" fmla="*/ 362526 h 386589"/>
              <a:gd name="connsiteX2" fmla="*/ 236622 w 1780675"/>
              <a:gd name="connsiteY2" fmla="*/ 141946 h 386589"/>
              <a:gd name="connsiteX3" fmla="*/ 473244 w 1780675"/>
              <a:gd name="connsiteY3" fmla="*/ 25641 h 386589"/>
              <a:gd name="connsiteX4" fmla="*/ 842211 w 1780675"/>
              <a:gd name="connsiteY4" fmla="*/ 29651 h 386589"/>
              <a:gd name="connsiteX5" fmla="*/ 1363580 w 1780675"/>
              <a:gd name="connsiteY5" fmla="*/ 166009 h 386589"/>
              <a:gd name="connsiteX6" fmla="*/ 1780675 w 1780675"/>
              <a:gd name="connsiteY6" fmla="*/ 386589 h 386589"/>
              <a:gd name="connsiteX0" fmla="*/ 1780675 w 1780675"/>
              <a:gd name="connsiteY0" fmla="*/ 381032 h 381032"/>
              <a:gd name="connsiteX1" fmla="*/ 0 w 1780675"/>
              <a:gd name="connsiteY1" fmla="*/ 356969 h 381032"/>
              <a:gd name="connsiteX2" fmla="*/ 236622 w 1780675"/>
              <a:gd name="connsiteY2" fmla="*/ 136389 h 381032"/>
              <a:gd name="connsiteX3" fmla="*/ 473244 w 1780675"/>
              <a:gd name="connsiteY3" fmla="*/ 20084 h 381032"/>
              <a:gd name="connsiteX4" fmla="*/ 842211 w 1780675"/>
              <a:gd name="connsiteY4" fmla="*/ 24094 h 381032"/>
              <a:gd name="connsiteX5" fmla="*/ 1363580 w 1780675"/>
              <a:gd name="connsiteY5" fmla="*/ 160452 h 381032"/>
              <a:gd name="connsiteX6" fmla="*/ 1780675 w 1780675"/>
              <a:gd name="connsiteY6" fmla="*/ 381032 h 381032"/>
              <a:gd name="connsiteX0" fmla="*/ 1780675 w 1780675"/>
              <a:gd name="connsiteY0" fmla="*/ 381032 h 381032"/>
              <a:gd name="connsiteX1" fmla="*/ 0 w 1780675"/>
              <a:gd name="connsiteY1" fmla="*/ 356969 h 381032"/>
              <a:gd name="connsiteX2" fmla="*/ 236622 w 1780675"/>
              <a:gd name="connsiteY2" fmla="*/ 136389 h 381032"/>
              <a:gd name="connsiteX3" fmla="*/ 473244 w 1780675"/>
              <a:gd name="connsiteY3" fmla="*/ 20084 h 381032"/>
              <a:gd name="connsiteX4" fmla="*/ 842211 w 1780675"/>
              <a:gd name="connsiteY4" fmla="*/ 24094 h 381032"/>
              <a:gd name="connsiteX5" fmla="*/ 1363580 w 1780675"/>
              <a:gd name="connsiteY5" fmla="*/ 160452 h 381032"/>
              <a:gd name="connsiteX6" fmla="*/ 1780675 w 1780675"/>
              <a:gd name="connsiteY6" fmla="*/ 381032 h 381032"/>
              <a:gd name="connsiteX0" fmla="*/ 1780675 w 1780675"/>
              <a:gd name="connsiteY0" fmla="*/ 381032 h 417159"/>
              <a:gd name="connsiteX1" fmla="*/ 862265 w 1780675"/>
              <a:gd name="connsiteY1" fmla="*/ 417126 h 417159"/>
              <a:gd name="connsiteX2" fmla="*/ 0 w 1780675"/>
              <a:gd name="connsiteY2" fmla="*/ 356969 h 417159"/>
              <a:gd name="connsiteX3" fmla="*/ 236622 w 1780675"/>
              <a:gd name="connsiteY3" fmla="*/ 136389 h 417159"/>
              <a:gd name="connsiteX4" fmla="*/ 473244 w 1780675"/>
              <a:gd name="connsiteY4" fmla="*/ 20084 h 417159"/>
              <a:gd name="connsiteX5" fmla="*/ 842211 w 1780675"/>
              <a:gd name="connsiteY5" fmla="*/ 24094 h 417159"/>
              <a:gd name="connsiteX6" fmla="*/ 1363580 w 1780675"/>
              <a:gd name="connsiteY6" fmla="*/ 160452 h 417159"/>
              <a:gd name="connsiteX7" fmla="*/ 1780675 w 1780675"/>
              <a:gd name="connsiteY7" fmla="*/ 381032 h 417159"/>
              <a:gd name="connsiteX0" fmla="*/ 1780675 w 1780687"/>
              <a:gd name="connsiteY0" fmla="*/ 381032 h 422151"/>
              <a:gd name="connsiteX1" fmla="*/ 1395665 w 1780687"/>
              <a:gd name="connsiteY1" fmla="*/ 417126 h 422151"/>
              <a:gd name="connsiteX2" fmla="*/ 862265 w 1780687"/>
              <a:gd name="connsiteY2" fmla="*/ 417126 h 422151"/>
              <a:gd name="connsiteX3" fmla="*/ 0 w 1780687"/>
              <a:gd name="connsiteY3" fmla="*/ 356969 h 422151"/>
              <a:gd name="connsiteX4" fmla="*/ 236622 w 1780687"/>
              <a:gd name="connsiteY4" fmla="*/ 136389 h 422151"/>
              <a:gd name="connsiteX5" fmla="*/ 473244 w 1780687"/>
              <a:gd name="connsiteY5" fmla="*/ 20084 h 422151"/>
              <a:gd name="connsiteX6" fmla="*/ 842211 w 1780687"/>
              <a:gd name="connsiteY6" fmla="*/ 24094 h 422151"/>
              <a:gd name="connsiteX7" fmla="*/ 1363580 w 1780687"/>
              <a:gd name="connsiteY7" fmla="*/ 160452 h 422151"/>
              <a:gd name="connsiteX8" fmla="*/ 1780675 w 1780687"/>
              <a:gd name="connsiteY8" fmla="*/ 381032 h 422151"/>
              <a:gd name="connsiteX0" fmla="*/ 1780675 w 1780687"/>
              <a:gd name="connsiteY0" fmla="*/ 381032 h 419277"/>
              <a:gd name="connsiteX1" fmla="*/ 1387644 w 1780687"/>
              <a:gd name="connsiteY1" fmla="*/ 405094 h 419277"/>
              <a:gd name="connsiteX2" fmla="*/ 862265 w 1780687"/>
              <a:gd name="connsiteY2" fmla="*/ 417126 h 419277"/>
              <a:gd name="connsiteX3" fmla="*/ 0 w 1780687"/>
              <a:gd name="connsiteY3" fmla="*/ 356969 h 419277"/>
              <a:gd name="connsiteX4" fmla="*/ 236622 w 1780687"/>
              <a:gd name="connsiteY4" fmla="*/ 136389 h 419277"/>
              <a:gd name="connsiteX5" fmla="*/ 473244 w 1780687"/>
              <a:gd name="connsiteY5" fmla="*/ 20084 h 419277"/>
              <a:gd name="connsiteX6" fmla="*/ 842211 w 1780687"/>
              <a:gd name="connsiteY6" fmla="*/ 24094 h 419277"/>
              <a:gd name="connsiteX7" fmla="*/ 1363580 w 1780687"/>
              <a:gd name="connsiteY7" fmla="*/ 160452 h 419277"/>
              <a:gd name="connsiteX8" fmla="*/ 1780675 w 1780687"/>
              <a:gd name="connsiteY8" fmla="*/ 381032 h 419277"/>
              <a:gd name="connsiteX0" fmla="*/ 1780675 w 1780687"/>
              <a:gd name="connsiteY0" fmla="*/ 381032 h 419277"/>
              <a:gd name="connsiteX1" fmla="*/ 1387644 w 1780687"/>
              <a:gd name="connsiteY1" fmla="*/ 405094 h 419277"/>
              <a:gd name="connsiteX2" fmla="*/ 862265 w 1780687"/>
              <a:gd name="connsiteY2" fmla="*/ 417126 h 419277"/>
              <a:gd name="connsiteX3" fmla="*/ 0 w 1780687"/>
              <a:gd name="connsiteY3" fmla="*/ 356969 h 419277"/>
              <a:gd name="connsiteX4" fmla="*/ 236622 w 1780687"/>
              <a:gd name="connsiteY4" fmla="*/ 136389 h 419277"/>
              <a:gd name="connsiteX5" fmla="*/ 473244 w 1780687"/>
              <a:gd name="connsiteY5" fmla="*/ 20084 h 419277"/>
              <a:gd name="connsiteX6" fmla="*/ 842211 w 1780687"/>
              <a:gd name="connsiteY6" fmla="*/ 24094 h 419277"/>
              <a:gd name="connsiteX7" fmla="*/ 1363580 w 1780687"/>
              <a:gd name="connsiteY7" fmla="*/ 160452 h 419277"/>
              <a:gd name="connsiteX8" fmla="*/ 1780675 w 1780687"/>
              <a:gd name="connsiteY8" fmla="*/ 381032 h 419277"/>
              <a:gd name="connsiteX0" fmla="*/ 1780675 w 1780687"/>
              <a:gd name="connsiteY0" fmla="*/ 381032 h 419277"/>
              <a:gd name="connsiteX1" fmla="*/ 1387644 w 1780687"/>
              <a:gd name="connsiteY1" fmla="*/ 405094 h 419277"/>
              <a:gd name="connsiteX2" fmla="*/ 862265 w 1780687"/>
              <a:gd name="connsiteY2" fmla="*/ 417126 h 419277"/>
              <a:gd name="connsiteX3" fmla="*/ 300791 w 1780687"/>
              <a:gd name="connsiteY3" fmla="*/ 369000 h 419277"/>
              <a:gd name="connsiteX4" fmla="*/ 0 w 1780687"/>
              <a:gd name="connsiteY4" fmla="*/ 356969 h 419277"/>
              <a:gd name="connsiteX5" fmla="*/ 236622 w 1780687"/>
              <a:gd name="connsiteY5" fmla="*/ 136389 h 419277"/>
              <a:gd name="connsiteX6" fmla="*/ 473244 w 1780687"/>
              <a:gd name="connsiteY6" fmla="*/ 20084 h 419277"/>
              <a:gd name="connsiteX7" fmla="*/ 842211 w 1780687"/>
              <a:gd name="connsiteY7" fmla="*/ 24094 h 419277"/>
              <a:gd name="connsiteX8" fmla="*/ 1363580 w 1780687"/>
              <a:gd name="connsiteY8" fmla="*/ 160452 h 419277"/>
              <a:gd name="connsiteX9" fmla="*/ 1780675 w 1780687"/>
              <a:gd name="connsiteY9" fmla="*/ 381032 h 419277"/>
              <a:gd name="connsiteX0" fmla="*/ 1780675 w 1780675"/>
              <a:gd name="connsiteY0" fmla="*/ 381032 h 419277"/>
              <a:gd name="connsiteX1" fmla="*/ 1387644 w 1780675"/>
              <a:gd name="connsiteY1" fmla="*/ 405094 h 419277"/>
              <a:gd name="connsiteX2" fmla="*/ 862265 w 1780675"/>
              <a:gd name="connsiteY2" fmla="*/ 417126 h 419277"/>
              <a:gd name="connsiteX3" fmla="*/ 300791 w 1780675"/>
              <a:gd name="connsiteY3" fmla="*/ 369000 h 419277"/>
              <a:gd name="connsiteX4" fmla="*/ 0 w 1780675"/>
              <a:gd name="connsiteY4" fmla="*/ 356969 h 419277"/>
              <a:gd name="connsiteX5" fmla="*/ 236622 w 1780675"/>
              <a:gd name="connsiteY5" fmla="*/ 136389 h 419277"/>
              <a:gd name="connsiteX6" fmla="*/ 473244 w 1780675"/>
              <a:gd name="connsiteY6" fmla="*/ 20084 h 419277"/>
              <a:gd name="connsiteX7" fmla="*/ 842211 w 1780675"/>
              <a:gd name="connsiteY7" fmla="*/ 24094 h 419277"/>
              <a:gd name="connsiteX8" fmla="*/ 1363580 w 1780675"/>
              <a:gd name="connsiteY8" fmla="*/ 160452 h 419277"/>
              <a:gd name="connsiteX9" fmla="*/ 1780675 w 1780675"/>
              <a:gd name="connsiteY9" fmla="*/ 381032 h 419277"/>
              <a:gd name="connsiteX0" fmla="*/ 1780675 w 1780675"/>
              <a:gd name="connsiteY0" fmla="*/ 381032 h 419277"/>
              <a:gd name="connsiteX1" fmla="*/ 1387644 w 1780675"/>
              <a:gd name="connsiteY1" fmla="*/ 405094 h 419277"/>
              <a:gd name="connsiteX2" fmla="*/ 862265 w 1780675"/>
              <a:gd name="connsiteY2" fmla="*/ 417126 h 419277"/>
              <a:gd name="connsiteX3" fmla="*/ 300791 w 1780675"/>
              <a:gd name="connsiteY3" fmla="*/ 369000 h 419277"/>
              <a:gd name="connsiteX4" fmla="*/ 0 w 1780675"/>
              <a:gd name="connsiteY4" fmla="*/ 356969 h 419277"/>
              <a:gd name="connsiteX5" fmla="*/ 236622 w 1780675"/>
              <a:gd name="connsiteY5" fmla="*/ 136389 h 419277"/>
              <a:gd name="connsiteX6" fmla="*/ 473244 w 1780675"/>
              <a:gd name="connsiteY6" fmla="*/ 20084 h 419277"/>
              <a:gd name="connsiteX7" fmla="*/ 842211 w 1780675"/>
              <a:gd name="connsiteY7" fmla="*/ 24094 h 419277"/>
              <a:gd name="connsiteX8" fmla="*/ 1363580 w 1780675"/>
              <a:gd name="connsiteY8" fmla="*/ 160452 h 419277"/>
              <a:gd name="connsiteX9" fmla="*/ 1780675 w 1780675"/>
              <a:gd name="connsiteY9" fmla="*/ 381032 h 419277"/>
              <a:gd name="connsiteX0" fmla="*/ 1776193 w 1776193"/>
              <a:gd name="connsiteY0" fmla="*/ 381032 h 419277"/>
              <a:gd name="connsiteX1" fmla="*/ 1383162 w 1776193"/>
              <a:gd name="connsiteY1" fmla="*/ 405094 h 419277"/>
              <a:gd name="connsiteX2" fmla="*/ 857783 w 1776193"/>
              <a:gd name="connsiteY2" fmla="*/ 417126 h 419277"/>
              <a:gd name="connsiteX3" fmla="*/ 296309 w 1776193"/>
              <a:gd name="connsiteY3" fmla="*/ 369000 h 419277"/>
              <a:gd name="connsiteX4" fmla="*/ 0 w 1776193"/>
              <a:gd name="connsiteY4" fmla="*/ 356969 h 419277"/>
              <a:gd name="connsiteX5" fmla="*/ 232140 w 1776193"/>
              <a:gd name="connsiteY5" fmla="*/ 136389 h 419277"/>
              <a:gd name="connsiteX6" fmla="*/ 468762 w 1776193"/>
              <a:gd name="connsiteY6" fmla="*/ 20084 h 419277"/>
              <a:gd name="connsiteX7" fmla="*/ 837729 w 1776193"/>
              <a:gd name="connsiteY7" fmla="*/ 24094 h 419277"/>
              <a:gd name="connsiteX8" fmla="*/ 1359098 w 1776193"/>
              <a:gd name="connsiteY8" fmla="*/ 160452 h 419277"/>
              <a:gd name="connsiteX9" fmla="*/ 1776193 w 1776193"/>
              <a:gd name="connsiteY9" fmla="*/ 381032 h 419277"/>
              <a:gd name="connsiteX0" fmla="*/ 1771711 w 1771711"/>
              <a:gd name="connsiteY0" fmla="*/ 381032 h 419277"/>
              <a:gd name="connsiteX1" fmla="*/ 1378680 w 1771711"/>
              <a:gd name="connsiteY1" fmla="*/ 405094 h 419277"/>
              <a:gd name="connsiteX2" fmla="*/ 853301 w 1771711"/>
              <a:gd name="connsiteY2" fmla="*/ 417126 h 419277"/>
              <a:gd name="connsiteX3" fmla="*/ 291827 w 1771711"/>
              <a:gd name="connsiteY3" fmla="*/ 369000 h 419277"/>
              <a:gd name="connsiteX4" fmla="*/ 0 w 1771711"/>
              <a:gd name="connsiteY4" fmla="*/ 356969 h 419277"/>
              <a:gd name="connsiteX5" fmla="*/ 227658 w 1771711"/>
              <a:gd name="connsiteY5" fmla="*/ 136389 h 419277"/>
              <a:gd name="connsiteX6" fmla="*/ 464280 w 1771711"/>
              <a:gd name="connsiteY6" fmla="*/ 20084 h 419277"/>
              <a:gd name="connsiteX7" fmla="*/ 833247 w 1771711"/>
              <a:gd name="connsiteY7" fmla="*/ 24094 h 419277"/>
              <a:gd name="connsiteX8" fmla="*/ 1354616 w 1771711"/>
              <a:gd name="connsiteY8" fmla="*/ 160452 h 419277"/>
              <a:gd name="connsiteX9" fmla="*/ 1771711 w 1771711"/>
              <a:gd name="connsiteY9" fmla="*/ 381032 h 41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711" h="419277">
                <a:moveTo>
                  <a:pt x="1771711" y="381032"/>
                </a:moveTo>
                <a:cubicBezTo>
                  <a:pt x="1681474" y="413116"/>
                  <a:pt x="1527737" y="411109"/>
                  <a:pt x="1378680" y="405094"/>
                </a:cubicBezTo>
                <a:cubicBezTo>
                  <a:pt x="1225612" y="411110"/>
                  <a:pt x="1082570" y="424478"/>
                  <a:pt x="853301" y="417126"/>
                </a:cubicBezTo>
                <a:cubicBezTo>
                  <a:pt x="666143" y="403758"/>
                  <a:pt x="478985" y="382368"/>
                  <a:pt x="291827" y="369000"/>
                </a:cubicBezTo>
                <a:cubicBezTo>
                  <a:pt x="191563" y="364990"/>
                  <a:pt x="100264" y="373011"/>
                  <a:pt x="0" y="356969"/>
                </a:cubicBezTo>
                <a:cubicBezTo>
                  <a:pt x="236622" y="139064"/>
                  <a:pt x="110015" y="239994"/>
                  <a:pt x="227658" y="136389"/>
                </a:cubicBezTo>
                <a:cubicBezTo>
                  <a:pt x="333269" y="56847"/>
                  <a:pt x="322575" y="60189"/>
                  <a:pt x="464280" y="20084"/>
                </a:cubicBezTo>
                <a:cubicBezTo>
                  <a:pt x="620690" y="-22695"/>
                  <a:pt x="712932" y="14736"/>
                  <a:pt x="833247" y="24094"/>
                </a:cubicBezTo>
                <a:cubicBezTo>
                  <a:pt x="989657" y="61525"/>
                  <a:pt x="1195532" y="102968"/>
                  <a:pt x="1354616" y="160452"/>
                </a:cubicBezTo>
                <a:cubicBezTo>
                  <a:pt x="1513700" y="217936"/>
                  <a:pt x="1580542" y="258710"/>
                  <a:pt x="1771711" y="381032"/>
                </a:cubicBezTo>
                <a:close/>
              </a:path>
            </a:pathLst>
          </a:custGeom>
          <a:solidFill>
            <a:srgbClr val="ED7D31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409611" y="5889199"/>
            <a:ext cx="6653351" cy="0"/>
          </a:xfrm>
          <a:prstGeom prst="line">
            <a:avLst/>
          </a:prstGeom>
          <a:noFill/>
          <a:ln w="28575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143" name="Freeform 142"/>
          <p:cNvSpPr/>
          <p:nvPr/>
        </p:nvSpPr>
        <p:spPr>
          <a:xfrm rot="231539">
            <a:off x="5451017" y="4066874"/>
            <a:ext cx="1002550" cy="1326011"/>
          </a:xfrm>
          <a:custGeom>
            <a:avLst/>
            <a:gdLst>
              <a:gd name="connsiteX0" fmla="*/ 0 w 1278467"/>
              <a:gd name="connsiteY0" fmla="*/ 1464733 h 1464733"/>
              <a:gd name="connsiteX1" fmla="*/ 889000 w 1278467"/>
              <a:gd name="connsiteY1" fmla="*/ 804333 h 1464733"/>
              <a:gd name="connsiteX2" fmla="*/ 1278467 w 1278467"/>
              <a:gd name="connsiteY2" fmla="*/ 0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467" h="1464733">
                <a:moveTo>
                  <a:pt x="0" y="1464733"/>
                </a:moveTo>
                <a:cubicBezTo>
                  <a:pt x="337961" y="1256594"/>
                  <a:pt x="675922" y="1048455"/>
                  <a:pt x="889000" y="804333"/>
                </a:cubicBezTo>
                <a:cubicBezTo>
                  <a:pt x="1102078" y="560211"/>
                  <a:pt x="1190272" y="280105"/>
                  <a:pt x="1278467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Connector 143"/>
          <p:cNvCxnSpPr>
            <a:endCxn id="128" idx="0"/>
          </p:cNvCxnSpPr>
          <p:nvPr/>
        </p:nvCxnSpPr>
        <p:spPr>
          <a:xfrm>
            <a:off x="3698722" y="3766548"/>
            <a:ext cx="851992" cy="210831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5" name="Freeform 144"/>
          <p:cNvSpPr/>
          <p:nvPr/>
        </p:nvSpPr>
        <p:spPr>
          <a:xfrm>
            <a:off x="414363" y="3584108"/>
            <a:ext cx="1922108" cy="461776"/>
          </a:xfrm>
          <a:custGeom>
            <a:avLst/>
            <a:gdLst>
              <a:gd name="connsiteX0" fmla="*/ 2451100 w 2451100"/>
              <a:gd name="connsiteY0" fmla="*/ 215900 h 550334"/>
              <a:gd name="connsiteX1" fmla="*/ 0 w 2451100"/>
              <a:gd name="connsiteY1" fmla="*/ 0 h 550334"/>
              <a:gd name="connsiteX2" fmla="*/ 0 w 2451100"/>
              <a:gd name="connsiteY2" fmla="*/ 283634 h 550334"/>
              <a:gd name="connsiteX3" fmla="*/ 2243667 w 2451100"/>
              <a:gd name="connsiteY3" fmla="*/ 550334 h 550334"/>
              <a:gd name="connsiteX4" fmla="*/ 2451100 w 2451100"/>
              <a:gd name="connsiteY4" fmla="*/ 215900 h 550334"/>
              <a:gd name="connsiteX0" fmla="*/ 2451100 w 2451100"/>
              <a:gd name="connsiteY0" fmla="*/ 215900 h 550334"/>
              <a:gd name="connsiteX1" fmla="*/ 592667 w 2451100"/>
              <a:gd name="connsiteY1" fmla="*/ 173567 h 550334"/>
              <a:gd name="connsiteX2" fmla="*/ 0 w 2451100"/>
              <a:gd name="connsiteY2" fmla="*/ 0 h 550334"/>
              <a:gd name="connsiteX3" fmla="*/ 0 w 2451100"/>
              <a:gd name="connsiteY3" fmla="*/ 283634 h 550334"/>
              <a:gd name="connsiteX4" fmla="*/ 2243667 w 2451100"/>
              <a:gd name="connsiteY4" fmla="*/ 550334 h 550334"/>
              <a:gd name="connsiteX5" fmla="*/ 2451100 w 2451100"/>
              <a:gd name="connsiteY5" fmla="*/ 215900 h 550334"/>
              <a:gd name="connsiteX0" fmla="*/ 2451100 w 2451100"/>
              <a:gd name="connsiteY0" fmla="*/ 215900 h 550334"/>
              <a:gd name="connsiteX1" fmla="*/ 592667 w 2451100"/>
              <a:gd name="connsiteY1" fmla="*/ 173567 h 550334"/>
              <a:gd name="connsiteX2" fmla="*/ 0 w 2451100"/>
              <a:gd name="connsiteY2" fmla="*/ 0 h 550334"/>
              <a:gd name="connsiteX3" fmla="*/ 0 w 2451100"/>
              <a:gd name="connsiteY3" fmla="*/ 283634 h 550334"/>
              <a:gd name="connsiteX4" fmla="*/ 2243667 w 2451100"/>
              <a:gd name="connsiteY4" fmla="*/ 550334 h 550334"/>
              <a:gd name="connsiteX5" fmla="*/ 2451100 w 2451100"/>
              <a:gd name="connsiteY5" fmla="*/ 215900 h 550334"/>
              <a:gd name="connsiteX0" fmla="*/ 2451100 w 2451100"/>
              <a:gd name="connsiteY0" fmla="*/ 215900 h 550334"/>
              <a:gd name="connsiteX1" fmla="*/ 592667 w 2451100"/>
              <a:gd name="connsiteY1" fmla="*/ 173567 h 550334"/>
              <a:gd name="connsiteX2" fmla="*/ 0 w 2451100"/>
              <a:gd name="connsiteY2" fmla="*/ 0 h 550334"/>
              <a:gd name="connsiteX3" fmla="*/ 0 w 2451100"/>
              <a:gd name="connsiteY3" fmla="*/ 283634 h 550334"/>
              <a:gd name="connsiteX4" fmla="*/ 2243667 w 2451100"/>
              <a:gd name="connsiteY4" fmla="*/ 550334 h 550334"/>
              <a:gd name="connsiteX5" fmla="*/ 2451100 w 2451100"/>
              <a:gd name="connsiteY5" fmla="*/ 215900 h 550334"/>
              <a:gd name="connsiteX0" fmla="*/ 2451100 w 2451100"/>
              <a:gd name="connsiteY0" fmla="*/ 215900 h 550334"/>
              <a:gd name="connsiteX1" fmla="*/ 596901 w 2451100"/>
              <a:gd name="connsiteY1" fmla="*/ 165100 h 550334"/>
              <a:gd name="connsiteX2" fmla="*/ 0 w 2451100"/>
              <a:gd name="connsiteY2" fmla="*/ 0 h 550334"/>
              <a:gd name="connsiteX3" fmla="*/ 0 w 2451100"/>
              <a:gd name="connsiteY3" fmla="*/ 283634 h 550334"/>
              <a:gd name="connsiteX4" fmla="*/ 2243667 w 2451100"/>
              <a:gd name="connsiteY4" fmla="*/ 550334 h 550334"/>
              <a:gd name="connsiteX5" fmla="*/ 2451100 w 2451100"/>
              <a:gd name="connsiteY5" fmla="*/ 215900 h 550334"/>
              <a:gd name="connsiteX0" fmla="*/ 2451100 w 2451100"/>
              <a:gd name="connsiteY0" fmla="*/ 215900 h 550334"/>
              <a:gd name="connsiteX1" fmla="*/ 1849967 w 2451100"/>
              <a:gd name="connsiteY1" fmla="*/ 88900 h 550334"/>
              <a:gd name="connsiteX2" fmla="*/ 596901 w 2451100"/>
              <a:gd name="connsiteY2" fmla="*/ 165100 h 550334"/>
              <a:gd name="connsiteX3" fmla="*/ 0 w 2451100"/>
              <a:gd name="connsiteY3" fmla="*/ 0 h 550334"/>
              <a:gd name="connsiteX4" fmla="*/ 0 w 2451100"/>
              <a:gd name="connsiteY4" fmla="*/ 283634 h 550334"/>
              <a:gd name="connsiteX5" fmla="*/ 2243667 w 2451100"/>
              <a:gd name="connsiteY5" fmla="*/ 550334 h 550334"/>
              <a:gd name="connsiteX6" fmla="*/ 2451100 w 2451100"/>
              <a:gd name="connsiteY6" fmla="*/ 215900 h 550334"/>
              <a:gd name="connsiteX0" fmla="*/ 2451100 w 2451100"/>
              <a:gd name="connsiteY0" fmla="*/ 215900 h 550334"/>
              <a:gd name="connsiteX1" fmla="*/ 1849967 w 2451100"/>
              <a:gd name="connsiteY1" fmla="*/ 88900 h 550334"/>
              <a:gd name="connsiteX2" fmla="*/ 596901 w 2451100"/>
              <a:gd name="connsiteY2" fmla="*/ 165100 h 550334"/>
              <a:gd name="connsiteX3" fmla="*/ 0 w 2451100"/>
              <a:gd name="connsiteY3" fmla="*/ 0 h 550334"/>
              <a:gd name="connsiteX4" fmla="*/ 0 w 2451100"/>
              <a:gd name="connsiteY4" fmla="*/ 283634 h 550334"/>
              <a:gd name="connsiteX5" fmla="*/ 2243667 w 2451100"/>
              <a:gd name="connsiteY5" fmla="*/ 550334 h 550334"/>
              <a:gd name="connsiteX6" fmla="*/ 2451100 w 2451100"/>
              <a:gd name="connsiteY6" fmla="*/ 215900 h 550334"/>
              <a:gd name="connsiteX0" fmla="*/ 2451100 w 2451100"/>
              <a:gd name="connsiteY0" fmla="*/ 215900 h 550334"/>
              <a:gd name="connsiteX1" fmla="*/ 1849967 w 2451100"/>
              <a:gd name="connsiteY1" fmla="*/ 88900 h 550334"/>
              <a:gd name="connsiteX2" fmla="*/ 596901 w 2451100"/>
              <a:gd name="connsiteY2" fmla="*/ 165100 h 550334"/>
              <a:gd name="connsiteX3" fmla="*/ 0 w 2451100"/>
              <a:gd name="connsiteY3" fmla="*/ 0 h 550334"/>
              <a:gd name="connsiteX4" fmla="*/ 0 w 2451100"/>
              <a:gd name="connsiteY4" fmla="*/ 283634 h 550334"/>
              <a:gd name="connsiteX5" fmla="*/ 2243667 w 2451100"/>
              <a:gd name="connsiteY5" fmla="*/ 550334 h 550334"/>
              <a:gd name="connsiteX6" fmla="*/ 2451100 w 2451100"/>
              <a:gd name="connsiteY6" fmla="*/ 215900 h 550334"/>
              <a:gd name="connsiteX0" fmla="*/ 2451100 w 2451100"/>
              <a:gd name="connsiteY0" fmla="*/ 215900 h 558800"/>
              <a:gd name="connsiteX1" fmla="*/ 1849967 w 2451100"/>
              <a:gd name="connsiteY1" fmla="*/ 88900 h 558800"/>
              <a:gd name="connsiteX2" fmla="*/ 596901 w 2451100"/>
              <a:gd name="connsiteY2" fmla="*/ 165100 h 558800"/>
              <a:gd name="connsiteX3" fmla="*/ 0 w 2451100"/>
              <a:gd name="connsiteY3" fmla="*/ 0 h 558800"/>
              <a:gd name="connsiteX4" fmla="*/ 0 w 2451100"/>
              <a:gd name="connsiteY4" fmla="*/ 283634 h 558800"/>
              <a:gd name="connsiteX5" fmla="*/ 1557867 w 2451100"/>
              <a:gd name="connsiteY5" fmla="*/ 558800 h 558800"/>
              <a:gd name="connsiteX6" fmla="*/ 2243667 w 2451100"/>
              <a:gd name="connsiteY6" fmla="*/ 550334 h 558800"/>
              <a:gd name="connsiteX7" fmla="*/ 2451100 w 2451100"/>
              <a:gd name="connsiteY7" fmla="*/ 215900 h 558800"/>
              <a:gd name="connsiteX0" fmla="*/ 2451100 w 2451100"/>
              <a:gd name="connsiteY0" fmla="*/ 215900 h 558800"/>
              <a:gd name="connsiteX1" fmla="*/ 1849967 w 2451100"/>
              <a:gd name="connsiteY1" fmla="*/ 88900 h 558800"/>
              <a:gd name="connsiteX2" fmla="*/ 596901 w 2451100"/>
              <a:gd name="connsiteY2" fmla="*/ 165100 h 558800"/>
              <a:gd name="connsiteX3" fmla="*/ 0 w 2451100"/>
              <a:gd name="connsiteY3" fmla="*/ 0 h 558800"/>
              <a:gd name="connsiteX4" fmla="*/ 0 w 2451100"/>
              <a:gd name="connsiteY4" fmla="*/ 283634 h 558800"/>
              <a:gd name="connsiteX5" fmla="*/ 1557867 w 2451100"/>
              <a:gd name="connsiteY5" fmla="*/ 558800 h 558800"/>
              <a:gd name="connsiteX6" fmla="*/ 2243667 w 2451100"/>
              <a:gd name="connsiteY6" fmla="*/ 550334 h 558800"/>
              <a:gd name="connsiteX7" fmla="*/ 2451100 w 2451100"/>
              <a:gd name="connsiteY7" fmla="*/ 215900 h 558800"/>
              <a:gd name="connsiteX0" fmla="*/ 2451100 w 2451100"/>
              <a:gd name="connsiteY0" fmla="*/ 215900 h 558800"/>
              <a:gd name="connsiteX1" fmla="*/ 1849967 w 2451100"/>
              <a:gd name="connsiteY1" fmla="*/ 88900 h 558800"/>
              <a:gd name="connsiteX2" fmla="*/ 596901 w 2451100"/>
              <a:gd name="connsiteY2" fmla="*/ 165100 h 558800"/>
              <a:gd name="connsiteX3" fmla="*/ 0 w 2451100"/>
              <a:gd name="connsiteY3" fmla="*/ 0 h 558800"/>
              <a:gd name="connsiteX4" fmla="*/ 0 w 2451100"/>
              <a:gd name="connsiteY4" fmla="*/ 283634 h 558800"/>
              <a:gd name="connsiteX5" fmla="*/ 618067 w 2451100"/>
              <a:gd name="connsiteY5" fmla="*/ 330200 h 558800"/>
              <a:gd name="connsiteX6" fmla="*/ 1557867 w 2451100"/>
              <a:gd name="connsiteY6" fmla="*/ 558800 h 558800"/>
              <a:gd name="connsiteX7" fmla="*/ 2243667 w 2451100"/>
              <a:gd name="connsiteY7" fmla="*/ 550334 h 558800"/>
              <a:gd name="connsiteX8" fmla="*/ 2451100 w 2451100"/>
              <a:gd name="connsiteY8" fmla="*/ 215900 h 558800"/>
              <a:gd name="connsiteX0" fmla="*/ 2451100 w 2451100"/>
              <a:gd name="connsiteY0" fmla="*/ 215900 h 558800"/>
              <a:gd name="connsiteX1" fmla="*/ 1849967 w 2451100"/>
              <a:gd name="connsiteY1" fmla="*/ 88900 h 558800"/>
              <a:gd name="connsiteX2" fmla="*/ 596901 w 2451100"/>
              <a:gd name="connsiteY2" fmla="*/ 165100 h 558800"/>
              <a:gd name="connsiteX3" fmla="*/ 0 w 2451100"/>
              <a:gd name="connsiteY3" fmla="*/ 0 h 558800"/>
              <a:gd name="connsiteX4" fmla="*/ 0 w 2451100"/>
              <a:gd name="connsiteY4" fmla="*/ 283634 h 558800"/>
              <a:gd name="connsiteX5" fmla="*/ 618067 w 2451100"/>
              <a:gd name="connsiteY5" fmla="*/ 330200 h 558800"/>
              <a:gd name="connsiteX6" fmla="*/ 1557867 w 2451100"/>
              <a:gd name="connsiteY6" fmla="*/ 558800 h 558800"/>
              <a:gd name="connsiteX7" fmla="*/ 2243667 w 2451100"/>
              <a:gd name="connsiteY7" fmla="*/ 550334 h 558800"/>
              <a:gd name="connsiteX8" fmla="*/ 2451100 w 2451100"/>
              <a:gd name="connsiteY8" fmla="*/ 2159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100" h="558800">
                <a:moveTo>
                  <a:pt x="2451100" y="215900"/>
                </a:moveTo>
                <a:cubicBezTo>
                  <a:pt x="2360083" y="181328"/>
                  <a:pt x="2159000" y="97367"/>
                  <a:pt x="1849967" y="88900"/>
                </a:cubicBezTo>
                <a:cubicBezTo>
                  <a:pt x="1540934" y="80433"/>
                  <a:pt x="900996" y="141817"/>
                  <a:pt x="596901" y="165100"/>
                </a:cubicBezTo>
                <a:cubicBezTo>
                  <a:pt x="399345" y="107244"/>
                  <a:pt x="218722" y="45156"/>
                  <a:pt x="0" y="0"/>
                </a:cubicBezTo>
                <a:lnTo>
                  <a:pt x="0" y="283634"/>
                </a:lnTo>
                <a:cubicBezTo>
                  <a:pt x="124883" y="299156"/>
                  <a:pt x="358423" y="284339"/>
                  <a:pt x="618067" y="330200"/>
                </a:cubicBezTo>
                <a:cubicBezTo>
                  <a:pt x="877711" y="376061"/>
                  <a:pt x="1283406" y="529167"/>
                  <a:pt x="1557867" y="558800"/>
                </a:cubicBezTo>
                <a:lnTo>
                  <a:pt x="2243667" y="550334"/>
                </a:lnTo>
                <a:lnTo>
                  <a:pt x="2451100" y="215900"/>
                </a:lnTo>
                <a:close/>
              </a:path>
            </a:pathLst>
          </a:custGeom>
          <a:pattFill prst="horzBrick">
            <a:fgClr>
              <a:srgbClr val="5B9BD5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411396" y="3811498"/>
            <a:ext cx="1765074" cy="772984"/>
          </a:xfrm>
          <a:custGeom>
            <a:avLst/>
            <a:gdLst>
              <a:gd name="connsiteX0" fmla="*/ 0 w 2245895"/>
              <a:gd name="connsiteY0" fmla="*/ 850232 h 910389"/>
              <a:gd name="connsiteX1" fmla="*/ 1864895 w 2245895"/>
              <a:gd name="connsiteY1" fmla="*/ 910389 h 910389"/>
              <a:gd name="connsiteX2" fmla="*/ 2245895 w 2245895"/>
              <a:gd name="connsiteY2" fmla="*/ 276726 h 910389"/>
              <a:gd name="connsiteX3" fmla="*/ 4011 w 2245895"/>
              <a:gd name="connsiteY3" fmla="*/ 0 h 910389"/>
              <a:gd name="connsiteX4" fmla="*/ 0 w 2245895"/>
              <a:gd name="connsiteY4" fmla="*/ 850232 h 910389"/>
              <a:gd name="connsiteX0" fmla="*/ 0 w 2245895"/>
              <a:gd name="connsiteY0" fmla="*/ 850232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50232 h 910389"/>
              <a:gd name="connsiteX0" fmla="*/ 0 w 2245895"/>
              <a:gd name="connsiteY0" fmla="*/ 850232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50232 h 910389"/>
              <a:gd name="connsiteX0" fmla="*/ 0 w 2245895"/>
              <a:gd name="connsiteY0" fmla="*/ 850232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50232 h 910389"/>
              <a:gd name="connsiteX0" fmla="*/ 0 w 2245895"/>
              <a:gd name="connsiteY0" fmla="*/ 850232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50232 h 910389"/>
              <a:gd name="connsiteX0" fmla="*/ 0 w 2245895"/>
              <a:gd name="connsiteY0" fmla="*/ 882316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82316 h 910389"/>
              <a:gd name="connsiteX0" fmla="*/ 0 w 2245895"/>
              <a:gd name="connsiteY0" fmla="*/ 882316 h 910389"/>
              <a:gd name="connsiteX1" fmla="*/ 753979 w 2245895"/>
              <a:gd name="connsiteY1" fmla="*/ 525379 h 910389"/>
              <a:gd name="connsiteX2" fmla="*/ 1864895 w 2245895"/>
              <a:gd name="connsiteY2" fmla="*/ 910389 h 910389"/>
              <a:gd name="connsiteX3" fmla="*/ 2245895 w 2245895"/>
              <a:gd name="connsiteY3" fmla="*/ 276726 h 910389"/>
              <a:gd name="connsiteX4" fmla="*/ 4011 w 2245895"/>
              <a:gd name="connsiteY4" fmla="*/ 0 h 910389"/>
              <a:gd name="connsiteX5" fmla="*/ 0 w 2245895"/>
              <a:gd name="connsiteY5" fmla="*/ 882316 h 910389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4011 w 2245895"/>
              <a:gd name="connsiteY4" fmla="*/ 0 h 926432"/>
              <a:gd name="connsiteX5" fmla="*/ 0 w 2245895"/>
              <a:gd name="connsiteY5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4011 w 2245895"/>
              <a:gd name="connsiteY4" fmla="*/ 0 h 926432"/>
              <a:gd name="connsiteX5" fmla="*/ 0 w 2245895"/>
              <a:gd name="connsiteY5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4011 w 2245895"/>
              <a:gd name="connsiteY5" fmla="*/ 0 h 926432"/>
              <a:gd name="connsiteX6" fmla="*/ 0 w 2245895"/>
              <a:gd name="connsiteY6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4011 w 2245895"/>
              <a:gd name="connsiteY5" fmla="*/ 0 h 926432"/>
              <a:gd name="connsiteX6" fmla="*/ 0 w 2245895"/>
              <a:gd name="connsiteY6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4011 w 2245895"/>
              <a:gd name="connsiteY5" fmla="*/ 0 h 926432"/>
              <a:gd name="connsiteX6" fmla="*/ 0 w 2245895"/>
              <a:gd name="connsiteY6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633664 w 2245895"/>
              <a:gd name="connsiteY5" fmla="*/ 52136 h 926432"/>
              <a:gd name="connsiteX6" fmla="*/ 4011 w 2245895"/>
              <a:gd name="connsiteY6" fmla="*/ 0 h 926432"/>
              <a:gd name="connsiteX7" fmla="*/ 0 w 2245895"/>
              <a:gd name="connsiteY7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633664 w 2245895"/>
              <a:gd name="connsiteY5" fmla="*/ 52136 h 926432"/>
              <a:gd name="connsiteX6" fmla="*/ 4011 w 2245895"/>
              <a:gd name="connsiteY6" fmla="*/ 0 h 926432"/>
              <a:gd name="connsiteX7" fmla="*/ 0 w 2245895"/>
              <a:gd name="connsiteY7" fmla="*/ 882316 h 926432"/>
              <a:gd name="connsiteX0" fmla="*/ 0 w 2245895"/>
              <a:gd name="connsiteY0" fmla="*/ 882316 h 926432"/>
              <a:gd name="connsiteX1" fmla="*/ 753979 w 2245895"/>
              <a:gd name="connsiteY1" fmla="*/ 525379 h 926432"/>
              <a:gd name="connsiteX2" fmla="*/ 1848853 w 2245895"/>
              <a:gd name="connsiteY2" fmla="*/ 926432 h 926432"/>
              <a:gd name="connsiteX3" fmla="*/ 2245895 w 2245895"/>
              <a:gd name="connsiteY3" fmla="*/ 276726 h 926432"/>
              <a:gd name="connsiteX4" fmla="*/ 1552074 w 2245895"/>
              <a:gd name="connsiteY4" fmla="*/ 272715 h 926432"/>
              <a:gd name="connsiteX5" fmla="*/ 633664 w 2245895"/>
              <a:gd name="connsiteY5" fmla="*/ 52136 h 926432"/>
              <a:gd name="connsiteX6" fmla="*/ 4011 w 2245895"/>
              <a:gd name="connsiteY6" fmla="*/ 0 h 926432"/>
              <a:gd name="connsiteX7" fmla="*/ 0 w 2245895"/>
              <a:gd name="connsiteY7" fmla="*/ 882316 h 926432"/>
              <a:gd name="connsiteX0" fmla="*/ 472 w 2241884"/>
              <a:gd name="connsiteY0" fmla="*/ 882316 h 926432"/>
              <a:gd name="connsiteX1" fmla="*/ 749968 w 2241884"/>
              <a:gd name="connsiteY1" fmla="*/ 525379 h 926432"/>
              <a:gd name="connsiteX2" fmla="*/ 1844842 w 2241884"/>
              <a:gd name="connsiteY2" fmla="*/ 926432 h 926432"/>
              <a:gd name="connsiteX3" fmla="*/ 2241884 w 2241884"/>
              <a:gd name="connsiteY3" fmla="*/ 276726 h 926432"/>
              <a:gd name="connsiteX4" fmla="*/ 1548063 w 2241884"/>
              <a:gd name="connsiteY4" fmla="*/ 272715 h 926432"/>
              <a:gd name="connsiteX5" fmla="*/ 629653 w 2241884"/>
              <a:gd name="connsiteY5" fmla="*/ 52136 h 926432"/>
              <a:gd name="connsiteX6" fmla="*/ 0 w 2241884"/>
              <a:gd name="connsiteY6" fmla="*/ 0 h 926432"/>
              <a:gd name="connsiteX7" fmla="*/ 472 w 2241884"/>
              <a:gd name="connsiteY7" fmla="*/ 882316 h 926432"/>
              <a:gd name="connsiteX0" fmla="*/ 3 w 2241415"/>
              <a:gd name="connsiteY0" fmla="*/ 882316 h 926432"/>
              <a:gd name="connsiteX1" fmla="*/ 749499 w 2241415"/>
              <a:gd name="connsiteY1" fmla="*/ 525379 h 926432"/>
              <a:gd name="connsiteX2" fmla="*/ 1844373 w 2241415"/>
              <a:gd name="connsiteY2" fmla="*/ 926432 h 926432"/>
              <a:gd name="connsiteX3" fmla="*/ 2241415 w 2241415"/>
              <a:gd name="connsiteY3" fmla="*/ 276726 h 926432"/>
              <a:gd name="connsiteX4" fmla="*/ 1547594 w 2241415"/>
              <a:gd name="connsiteY4" fmla="*/ 272715 h 926432"/>
              <a:gd name="connsiteX5" fmla="*/ 629184 w 2241415"/>
              <a:gd name="connsiteY5" fmla="*/ 52136 h 926432"/>
              <a:gd name="connsiteX6" fmla="*/ 8496 w 2241415"/>
              <a:gd name="connsiteY6" fmla="*/ 0 h 926432"/>
              <a:gd name="connsiteX7" fmla="*/ 3 w 2241415"/>
              <a:gd name="connsiteY7" fmla="*/ 882316 h 926432"/>
              <a:gd name="connsiteX0" fmla="*/ 471 w 2241883"/>
              <a:gd name="connsiteY0" fmla="*/ 882316 h 926432"/>
              <a:gd name="connsiteX1" fmla="*/ 749967 w 2241883"/>
              <a:gd name="connsiteY1" fmla="*/ 525379 h 926432"/>
              <a:gd name="connsiteX2" fmla="*/ 1844841 w 2241883"/>
              <a:gd name="connsiteY2" fmla="*/ 926432 h 926432"/>
              <a:gd name="connsiteX3" fmla="*/ 2241883 w 2241883"/>
              <a:gd name="connsiteY3" fmla="*/ 276726 h 926432"/>
              <a:gd name="connsiteX4" fmla="*/ 1548062 w 2241883"/>
              <a:gd name="connsiteY4" fmla="*/ 272715 h 926432"/>
              <a:gd name="connsiteX5" fmla="*/ 629652 w 2241883"/>
              <a:gd name="connsiteY5" fmla="*/ 52136 h 926432"/>
              <a:gd name="connsiteX6" fmla="*/ 0 w 2241883"/>
              <a:gd name="connsiteY6" fmla="*/ 0 h 926432"/>
              <a:gd name="connsiteX7" fmla="*/ 471 w 2241883"/>
              <a:gd name="connsiteY7" fmla="*/ 882316 h 926432"/>
              <a:gd name="connsiteX0" fmla="*/ 471 w 2241883"/>
              <a:gd name="connsiteY0" fmla="*/ 882316 h 926432"/>
              <a:gd name="connsiteX1" fmla="*/ 749967 w 2241883"/>
              <a:gd name="connsiteY1" fmla="*/ 525379 h 926432"/>
              <a:gd name="connsiteX2" fmla="*/ 1844841 w 2241883"/>
              <a:gd name="connsiteY2" fmla="*/ 926432 h 926432"/>
              <a:gd name="connsiteX3" fmla="*/ 2241883 w 2241883"/>
              <a:gd name="connsiteY3" fmla="*/ 276726 h 926432"/>
              <a:gd name="connsiteX4" fmla="*/ 1548062 w 2241883"/>
              <a:gd name="connsiteY4" fmla="*/ 272715 h 926432"/>
              <a:gd name="connsiteX5" fmla="*/ 629652 w 2241883"/>
              <a:gd name="connsiteY5" fmla="*/ 52136 h 926432"/>
              <a:gd name="connsiteX6" fmla="*/ 0 w 2241883"/>
              <a:gd name="connsiteY6" fmla="*/ 0 h 926432"/>
              <a:gd name="connsiteX7" fmla="*/ 471 w 2241883"/>
              <a:gd name="connsiteY7" fmla="*/ 882316 h 926432"/>
              <a:gd name="connsiteX0" fmla="*/ 471 w 2241883"/>
              <a:gd name="connsiteY0" fmla="*/ 882316 h 926432"/>
              <a:gd name="connsiteX1" fmla="*/ 749967 w 2241883"/>
              <a:gd name="connsiteY1" fmla="*/ 525379 h 926432"/>
              <a:gd name="connsiteX2" fmla="*/ 1844841 w 2241883"/>
              <a:gd name="connsiteY2" fmla="*/ 926432 h 926432"/>
              <a:gd name="connsiteX3" fmla="*/ 2241883 w 2241883"/>
              <a:gd name="connsiteY3" fmla="*/ 276726 h 926432"/>
              <a:gd name="connsiteX4" fmla="*/ 1548062 w 2241883"/>
              <a:gd name="connsiteY4" fmla="*/ 272715 h 926432"/>
              <a:gd name="connsiteX5" fmla="*/ 629652 w 2241883"/>
              <a:gd name="connsiteY5" fmla="*/ 52136 h 926432"/>
              <a:gd name="connsiteX6" fmla="*/ 0 w 2241883"/>
              <a:gd name="connsiteY6" fmla="*/ 0 h 926432"/>
              <a:gd name="connsiteX7" fmla="*/ 471 w 2241883"/>
              <a:gd name="connsiteY7" fmla="*/ 882316 h 926432"/>
              <a:gd name="connsiteX0" fmla="*/ 471 w 2241883"/>
              <a:gd name="connsiteY0" fmla="*/ 882316 h 926432"/>
              <a:gd name="connsiteX1" fmla="*/ 749967 w 2241883"/>
              <a:gd name="connsiteY1" fmla="*/ 525379 h 926432"/>
              <a:gd name="connsiteX2" fmla="*/ 1844841 w 2241883"/>
              <a:gd name="connsiteY2" fmla="*/ 926432 h 926432"/>
              <a:gd name="connsiteX3" fmla="*/ 2241883 w 2241883"/>
              <a:gd name="connsiteY3" fmla="*/ 276726 h 926432"/>
              <a:gd name="connsiteX4" fmla="*/ 1548062 w 2241883"/>
              <a:gd name="connsiteY4" fmla="*/ 272715 h 926432"/>
              <a:gd name="connsiteX5" fmla="*/ 629652 w 2241883"/>
              <a:gd name="connsiteY5" fmla="*/ 52136 h 926432"/>
              <a:gd name="connsiteX6" fmla="*/ 0 w 2241883"/>
              <a:gd name="connsiteY6" fmla="*/ 0 h 926432"/>
              <a:gd name="connsiteX7" fmla="*/ 471 w 2241883"/>
              <a:gd name="connsiteY7" fmla="*/ 882316 h 926432"/>
              <a:gd name="connsiteX0" fmla="*/ 471 w 2250848"/>
              <a:gd name="connsiteY0" fmla="*/ 882316 h 926432"/>
              <a:gd name="connsiteX1" fmla="*/ 749967 w 2250848"/>
              <a:gd name="connsiteY1" fmla="*/ 525379 h 926432"/>
              <a:gd name="connsiteX2" fmla="*/ 1844841 w 2250848"/>
              <a:gd name="connsiteY2" fmla="*/ 926432 h 926432"/>
              <a:gd name="connsiteX3" fmla="*/ 2250848 w 2250848"/>
              <a:gd name="connsiteY3" fmla="*/ 276726 h 926432"/>
              <a:gd name="connsiteX4" fmla="*/ 1548062 w 2250848"/>
              <a:gd name="connsiteY4" fmla="*/ 272715 h 926432"/>
              <a:gd name="connsiteX5" fmla="*/ 629652 w 2250848"/>
              <a:gd name="connsiteY5" fmla="*/ 52136 h 926432"/>
              <a:gd name="connsiteX6" fmla="*/ 0 w 2250848"/>
              <a:gd name="connsiteY6" fmla="*/ 0 h 926432"/>
              <a:gd name="connsiteX7" fmla="*/ 471 w 2250848"/>
              <a:gd name="connsiteY7" fmla="*/ 882316 h 926432"/>
              <a:gd name="connsiteX0" fmla="*/ 471 w 2250848"/>
              <a:gd name="connsiteY0" fmla="*/ 882316 h 935397"/>
              <a:gd name="connsiteX1" fmla="*/ 749967 w 2250848"/>
              <a:gd name="connsiteY1" fmla="*/ 525379 h 935397"/>
              <a:gd name="connsiteX2" fmla="*/ 1849324 w 2250848"/>
              <a:gd name="connsiteY2" fmla="*/ 935397 h 935397"/>
              <a:gd name="connsiteX3" fmla="*/ 2250848 w 2250848"/>
              <a:gd name="connsiteY3" fmla="*/ 276726 h 935397"/>
              <a:gd name="connsiteX4" fmla="*/ 1548062 w 2250848"/>
              <a:gd name="connsiteY4" fmla="*/ 272715 h 935397"/>
              <a:gd name="connsiteX5" fmla="*/ 629652 w 2250848"/>
              <a:gd name="connsiteY5" fmla="*/ 52136 h 935397"/>
              <a:gd name="connsiteX6" fmla="*/ 0 w 2250848"/>
              <a:gd name="connsiteY6" fmla="*/ 0 h 935397"/>
              <a:gd name="connsiteX7" fmla="*/ 471 w 2250848"/>
              <a:gd name="connsiteY7" fmla="*/ 882316 h 935397"/>
              <a:gd name="connsiteX0" fmla="*/ 471 w 2250848"/>
              <a:gd name="connsiteY0" fmla="*/ 882316 h 935397"/>
              <a:gd name="connsiteX1" fmla="*/ 749967 w 2250848"/>
              <a:gd name="connsiteY1" fmla="*/ 525379 h 935397"/>
              <a:gd name="connsiteX2" fmla="*/ 1849324 w 2250848"/>
              <a:gd name="connsiteY2" fmla="*/ 935397 h 935397"/>
              <a:gd name="connsiteX3" fmla="*/ 2250848 w 2250848"/>
              <a:gd name="connsiteY3" fmla="*/ 276726 h 935397"/>
              <a:gd name="connsiteX4" fmla="*/ 1548062 w 2250848"/>
              <a:gd name="connsiteY4" fmla="*/ 272715 h 935397"/>
              <a:gd name="connsiteX5" fmla="*/ 629652 w 2250848"/>
              <a:gd name="connsiteY5" fmla="*/ 52136 h 935397"/>
              <a:gd name="connsiteX6" fmla="*/ 0 w 2250848"/>
              <a:gd name="connsiteY6" fmla="*/ 0 h 935397"/>
              <a:gd name="connsiteX7" fmla="*/ 471 w 2250848"/>
              <a:gd name="connsiteY7" fmla="*/ 882316 h 935397"/>
              <a:gd name="connsiteX0" fmla="*/ 471 w 2250848"/>
              <a:gd name="connsiteY0" fmla="*/ 882316 h 935397"/>
              <a:gd name="connsiteX1" fmla="*/ 749967 w 2250848"/>
              <a:gd name="connsiteY1" fmla="*/ 525379 h 935397"/>
              <a:gd name="connsiteX2" fmla="*/ 1849324 w 2250848"/>
              <a:gd name="connsiteY2" fmla="*/ 935397 h 935397"/>
              <a:gd name="connsiteX3" fmla="*/ 2250848 w 2250848"/>
              <a:gd name="connsiteY3" fmla="*/ 276726 h 935397"/>
              <a:gd name="connsiteX4" fmla="*/ 1548062 w 2250848"/>
              <a:gd name="connsiteY4" fmla="*/ 272715 h 935397"/>
              <a:gd name="connsiteX5" fmla="*/ 629652 w 2250848"/>
              <a:gd name="connsiteY5" fmla="*/ 52136 h 935397"/>
              <a:gd name="connsiteX6" fmla="*/ 0 w 2250848"/>
              <a:gd name="connsiteY6" fmla="*/ 0 h 935397"/>
              <a:gd name="connsiteX7" fmla="*/ 471 w 2250848"/>
              <a:gd name="connsiteY7" fmla="*/ 882316 h 9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848" h="935397">
                <a:moveTo>
                  <a:pt x="471" y="882316"/>
                </a:moveTo>
                <a:cubicBezTo>
                  <a:pt x="184954" y="661737"/>
                  <a:pt x="497304" y="517358"/>
                  <a:pt x="749967" y="525379"/>
                </a:cubicBezTo>
                <a:cubicBezTo>
                  <a:pt x="1168399" y="593558"/>
                  <a:pt x="1495061" y="758933"/>
                  <a:pt x="1849324" y="935397"/>
                </a:cubicBezTo>
                <a:cubicBezTo>
                  <a:pt x="1983165" y="706875"/>
                  <a:pt x="2117007" y="482835"/>
                  <a:pt x="2250848" y="276726"/>
                </a:cubicBezTo>
                <a:cubicBezTo>
                  <a:pt x="2010217" y="267367"/>
                  <a:pt x="1840830" y="278063"/>
                  <a:pt x="1548062" y="272715"/>
                </a:cubicBezTo>
                <a:cubicBezTo>
                  <a:pt x="1235241" y="219241"/>
                  <a:pt x="942473" y="157746"/>
                  <a:pt x="629652" y="52136"/>
                </a:cubicBezTo>
                <a:lnTo>
                  <a:pt x="0" y="0"/>
                </a:lnTo>
                <a:lnTo>
                  <a:pt x="471" y="882316"/>
                </a:lnTo>
                <a:close/>
              </a:path>
            </a:pathLst>
          </a:cu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11413" y="2509857"/>
            <a:ext cx="2825361" cy="1356916"/>
          </a:xfrm>
          <a:custGeom>
            <a:avLst/>
            <a:gdLst>
              <a:gd name="connsiteX0" fmla="*/ 3031067 w 4140200"/>
              <a:gd name="connsiteY0" fmla="*/ 1016000 h 1016000"/>
              <a:gd name="connsiteX1" fmla="*/ 4140200 w 4140200"/>
              <a:gd name="connsiteY1" fmla="*/ 0 h 1016000"/>
              <a:gd name="connsiteX2" fmla="*/ 0 w 4140200"/>
              <a:gd name="connsiteY2" fmla="*/ 67734 h 1016000"/>
              <a:gd name="connsiteX3" fmla="*/ 0 w 4140200"/>
              <a:gd name="connsiteY3" fmla="*/ 711200 h 1016000"/>
              <a:gd name="connsiteX4" fmla="*/ 3031067 w 4140200"/>
              <a:gd name="connsiteY4" fmla="*/ 1016000 h 1016000"/>
              <a:gd name="connsiteX0" fmla="*/ 3031067 w 4140200"/>
              <a:gd name="connsiteY0" fmla="*/ 1596926 h 1596926"/>
              <a:gd name="connsiteX1" fmla="*/ 4140200 w 4140200"/>
              <a:gd name="connsiteY1" fmla="*/ 580926 h 1596926"/>
              <a:gd name="connsiteX2" fmla="*/ 1984587 w 4140200"/>
              <a:gd name="connsiteY2" fmla="*/ 113 h 1596926"/>
              <a:gd name="connsiteX3" fmla="*/ 0 w 4140200"/>
              <a:gd name="connsiteY3" fmla="*/ 648660 h 1596926"/>
              <a:gd name="connsiteX4" fmla="*/ 0 w 4140200"/>
              <a:gd name="connsiteY4" fmla="*/ 1292126 h 1596926"/>
              <a:gd name="connsiteX5" fmla="*/ 3031067 w 4140200"/>
              <a:gd name="connsiteY5" fmla="*/ 1596926 h 1596926"/>
              <a:gd name="connsiteX0" fmla="*/ 3031067 w 4140200"/>
              <a:gd name="connsiteY0" fmla="*/ 1606900 h 1606900"/>
              <a:gd name="connsiteX1" fmla="*/ 4140200 w 4140200"/>
              <a:gd name="connsiteY1" fmla="*/ 590900 h 1606900"/>
              <a:gd name="connsiteX2" fmla="*/ 1984587 w 4140200"/>
              <a:gd name="connsiteY2" fmla="*/ 10087 h 1606900"/>
              <a:gd name="connsiteX3" fmla="*/ 0 w 4140200"/>
              <a:gd name="connsiteY3" fmla="*/ 658634 h 1606900"/>
              <a:gd name="connsiteX4" fmla="*/ 0 w 4140200"/>
              <a:gd name="connsiteY4" fmla="*/ 1302100 h 1606900"/>
              <a:gd name="connsiteX5" fmla="*/ 3031067 w 4140200"/>
              <a:gd name="connsiteY5" fmla="*/ 1606900 h 1606900"/>
              <a:gd name="connsiteX0" fmla="*/ 3031067 w 4140200"/>
              <a:gd name="connsiteY0" fmla="*/ 1606900 h 1606900"/>
              <a:gd name="connsiteX1" fmla="*/ 4140200 w 4140200"/>
              <a:gd name="connsiteY1" fmla="*/ 590900 h 1606900"/>
              <a:gd name="connsiteX2" fmla="*/ 1984587 w 4140200"/>
              <a:gd name="connsiteY2" fmla="*/ 10087 h 1606900"/>
              <a:gd name="connsiteX3" fmla="*/ 0 w 4140200"/>
              <a:gd name="connsiteY3" fmla="*/ 658634 h 1606900"/>
              <a:gd name="connsiteX4" fmla="*/ 0 w 4140200"/>
              <a:gd name="connsiteY4" fmla="*/ 1302100 h 1606900"/>
              <a:gd name="connsiteX5" fmla="*/ 3031067 w 4140200"/>
              <a:gd name="connsiteY5" fmla="*/ 1606900 h 1606900"/>
              <a:gd name="connsiteX0" fmla="*/ 3031067 w 4140200"/>
              <a:gd name="connsiteY0" fmla="*/ 1606900 h 1606900"/>
              <a:gd name="connsiteX1" fmla="*/ 4140200 w 4140200"/>
              <a:gd name="connsiteY1" fmla="*/ 590900 h 1606900"/>
              <a:gd name="connsiteX2" fmla="*/ 1984587 w 4140200"/>
              <a:gd name="connsiteY2" fmla="*/ 10087 h 1606900"/>
              <a:gd name="connsiteX3" fmla="*/ 648547 w 4140200"/>
              <a:gd name="connsiteY3" fmla="*/ 309807 h 1606900"/>
              <a:gd name="connsiteX4" fmla="*/ 0 w 4140200"/>
              <a:gd name="connsiteY4" fmla="*/ 658634 h 1606900"/>
              <a:gd name="connsiteX5" fmla="*/ 0 w 4140200"/>
              <a:gd name="connsiteY5" fmla="*/ 1302100 h 1606900"/>
              <a:gd name="connsiteX6" fmla="*/ 3031067 w 4140200"/>
              <a:gd name="connsiteY6" fmla="*/ 1606900 h 1606900"/>
              <a:gd name="connsiteX0" fmla="*/ 3031067 w 4140200"/>
              <a:gd name="connsiteY0" fmla="*/ 1606900 h 1606900"/>
              <a:gd name="connsiteX1" fmla="*/ 4140200 w 4140200"/>
              <a:gd name="connsiteY1" fmla="*/ 590900 h 1606900"/>
              <a:gd name="connsiteX2" fmla="*/ 1984587 w 4140200"/>
              <a:gd name="connsiteY2" fmla="*/ 10087 h 1606900"/>
              <a:gd name="connsiteX3" fmla="*/ 648547 w 4140200"/>
              <a:gd name="connsiteY3" fmla="*/ 309807 h 1606900"/>
              <a:gd name="connsiteX4" fmla="*/ 0 w 4140200"/>
              <a:gd name="connsiteY4" fmla="*/ 658634 h 1606900"/>
              <a:gd name="connsiteX5" fmla="*/ 0 w 4140200"/>
              <a:gd name="connsiteY5" fmla="*/ 1302100 h 1606900"/>
              <a:gd name="connsiteX6" fmla="*/ 3031067 w 4140200"/>
              <a:gd name="connsiteY6" fmla="*/ 1606900 h 1606900"/>
              <a:gd name="connsiteX0" fmla="*/ 3031067 w 4140200"/>
              <a:gd name="connsiteY0" fmla="*/ 1606900 h 1606900"/>
              <a:gd name="connsiteX1" fmla="*/ 4140200 w 4140200"/>
              <a:gd name="connsiteY1" fmla="*/ 590900 h 1606900"/>
              <a:gd name="connsiteX2" fmla="*/ 1984587 w 4140200"/>
              <a:gd name="connsiteY2" fmla="*/ 10087 h 1606900"/>
              <a:gd name="connsiteX3" fmla="*/ 648547 w 4140200"/>
              <a:gd name="connsiteY3" fmla="*/ 309807 h 1606900"/>
              <a:gd name="connsiteX4" fmla="*/ 0 w 4140200"/>
              <a:gd name="connsiteY4" fmla="*/ 658634 h 1606900"/>
              <a:gd name="connsiteX5" fmla="*/ 0 w 4140200"/>
              <a:gd name="connsiteY5" fmla="*/ 1302100 h 1606900"/>
              <a:gd name="connsiteX6" fmla="*/ 3031067 w 4140200"/>
              <a:gd name="connsiteY6" fmla="*/ 1606900 h 1606900"/>
              <a:gd name="connsiteX0" fmla="*/ 3031067 w 4140200"/>
              <a:gd name="connsiteY0" fmla="*/ 1611164 h 1611164"/>
              <a:gd name="connsiteX1" fmla="*/ 4140200 w 4140200"/>
              <a:gd name="connsiteY1" fmla="*/ 595164 h 1611164"/>
              <a:gd name="connsiteX2" fmla="*/ 1984587 w 4140200"/>
              <a:gd name="connsiteY2" fmla="*/ 14351 h 1611164"/>
              <a:gd name="connsiteX3" fmla="*/ 648547 w 4140200"/>
              <a:gd name="connsiteY3" fmla="*/ 314071 h 1611164"/>
              <a:gd name="connsiteX4" fmla="*/ 0 w 4140200"/>
              <a:gd name="connsiteY4" fmla="*/ 662898 h 1611164"/>
              <a:gd name="connsiteX5" fmla="*/ 0 w 4140200"/>
              <a:gd name="connsiteY5" fmla="*/ 1306364 h 1611164"/>
              <a:gd name="connsiteX6" fmla="*/ 3031067 w 4140200"/>
              <a:gd name="connsiteY6" fmla="*/ 1611164 h 1611164"/>
              <a:gd name="connsiteX0" fmla="*/ 3031067 w 4140200"/>
              <a:gd name="connsiteY0" fmla="*/ 1600762 h 1600762"/>
              <a:gd name="connsiteX1" fmla="*/ 4140200 w 4140200"/>
              <a:gd name="connsiteY1" fmla="*/ 584762 h 1600762"/>
              <a:gd name="connsiteX2" fmla="*/ 1984587 w 4140200"/>
              <a:gd name="connsiteY2" fmla="*/ 3949 h 1600762"/>
              <a:gd name="connsiteX3" fmla="*/ 648547 w 4140200"/>
              <a:gd name="connsiteY3" fmla="*/ 303669 h 1600762"/>
              <a:gd name="connsiteX4" fmla="*/ 0 w 4140200"/>
              <a:gd name="connsiteY4" fmla="*/ 652496 h 1600762"/>
              <a:gd name="connsiteX5" fmla="*/ 0 w 4140200"/>
              <a:gd name="connsiteY5" fmla="*/ 1295962 h 1600762"/>
              <a:gd name="connsiteX6" fmla="*/ 3031067 w 4140200"/>
              <a:gd name="connsiteY6" fmla="*/ 1600762 h 1600762"/>
              <a:gd name="connsiteX0" fmla="*/ 3031067 w 4140200"/>
              <a:gd name="connsiteY0" fmla="*/ 1599009 h 1599009"/>
              <a:gd name="connsiteX1" fmla="*/ 4140200 w 4140200"/>
              <a:gd name="connsiteY1" fmla="*/ 583009 h 1599009"/>
              <a:gd name="connsiteX2" fmla="*/ 1984587 w 4140200"/>
              <a:gd name="connsiteY2" fmla="*/ 2196 h 1599009"/>
              <a:gd name="connsiteX3" fmla="*/ 648547 w 4140200"/>
              <a:gd name="connsiteY3" fmla="*/ 301916 h 1599009"/>
              <a:gd name="connsiteX4" fmla="*/ 0 w 4140200"/>
              <a:gd name="connsiteY4" fmla="*/ 650743 h 1599009"/>
              <a:gd name="connsiteX5" fmla="*/ 0 w 4140200"/>
              <a:gd name="connsiteY5" fmla="*/ 1294209 h 1599009"/>
              <a:gd name="connsiteX6" fmla="*/ 3031067 w 4140200"/>
              <a:gd name="connsiteY6" fmla="*/ 1599009 h 1599009"/>
              <a:gd name="connsiteX0" fmla="*/ 3031067 w 4140200"/>
              <a:gd name="connsiteY0" fmla="*/ 1599009 h 1599009"/>
              <a:gd name="connsiteX1" fmla="*/ 4140200 w 4140200"/>
              <a:gd name="connsiteY1" fmla="*/ 583009 h 1599009"/>
              <a:gd name="connsiteX2" fmla="*/ 1984587 w 4140200"/>
              <a:gd name="connsiteY2" fmla="*/ 2196 h 1599009"/>
              <a:gd name="connsiteX3" fmla="*/ 648547 w 4140200"/>
              <a:gd name="connsiteY3" fmla="*/ 301916 h 1599009"/>
              <a:gd name="connsiteX4" fmla="*/ 0 w 4140200"/>
              <a:gd name="connsiteY4" fmla="*/ 650743 h 1599009"/>
              <a:gd name="connsiteX5" fmla="*/ 0 w 4140200"/>
              <a:gd name="connsiteY5" fmla="*/ 1294209 h 1599009"/>
              <a:gd name="connsiteX6" fmla="*/ 526627 w 4140200"/>
              <a:gd name="connsiteY6" fmla="*/ 1449996 h 1599009"/>
              <a:gd name="connsiteX7" fmla="*/ 3031067 w 4140200"/>
              <a:gd name="connsiteY7" fmla="*/ 1599009 h 1599009"/>
              <a:gd name="connsiteX0" fmla="*/ 3031067 w 4140200"/>
              <a:gd name="connsiteY0" fmla="*/ 1599009 h 1599009"/>
              <a:gd name="connsiteX1" fmla="*/ 4140200 w 4140200"/>
              <a:gd name="connsiteY1" fmla="*/ 583009 h 1599009"/>
              <a:gd name="connsiteX2" fmla="*/ 1984587 w 4140200"/>
              <a:gd name="connsiteY2" fmla="*/ 2196 h 1599009"/>
              <a:gd name="connsiteX3" fmla="*/ 648547 w 4140200"/>
              <a:gd name="connsiteY3" fmla="*/ 301916 h 1599009"/>
              <a:gd name="connsiteX4" fmla="*/ 0 w 4140200"/>
              <a:gd name="connsiteY4" fmla="*/ 650743 h 1599009"/>
              <a:gd name="connsiteX5" fmla="*/ 0 w 4140200"/>
              <a:gd name="connsiteY5" fmla="*/ 1294209 h 1599009"/>
              <a:gd name="connsiteX6" fmla="*/ 526627 w 4140200"/>
              <a:gd name="connsiteY6" fmla="*/ 1449996 h 1599009"/>
              <a:gd name="connsiteX7" fmla="*/ 3031067 w 4140200"/>
              <a:gd name="connsiteY7" fmla="*/ 1599009 h 1599009"/>
              <a:gd name="connsiteX0" fmla="*/ 3031067 w 4140200"/>
              <a:gd name="connsiteY0" fmla="*/ 1599009 h 1638444"/>
              <a:gd name="connsiteX1" fmla="*/ 4140200 w 4140200"/>
              <a:gd name="connsiteY1" fmla="*/ 583009 h 1638444"/>
              <a:gd name="connsiteX2" fmla="*/ 1984587 w 4140200"/>
              <a:gd name="connsiteY2" fmla="*/ 2196 h 1638444"/>
              <a:gd name="connsiteX3" fmla="*/ 648547 w 4140200"/>
              <a:gd name="connsiteY3" fmla="*/ 301916 h 1638444"/>
              <a:gd name="connsiteX4" fmla="*/ 0 w 4140200"/>
              <a:gd name="connsiteY4" fmla="*/ 650743 h 1638444"/>
              <a:gd name="connsiteX5" fmla="*/ 0 w 4140200"/>
              <a:gd name="connsiteY5" fmla="*/ 1294209 h 1638444"/>
              <a:gd name="connsiteX6" fmla="*/ 526627 w 4140200"/>
              <a:gd name="connsiteY6" fmla="*/ 1449996 h 1638444"/>
              <a:gd name="connsiteX7" fmla="*/ 1857587 w 4140200"/>
              <a:gd name="connsiteY7" fmla="*/ 1383956 h 1638444"/>
              <a:gd name="connsiteX8" fmla="*/ 3031067 w 4140200"/>
              <a:gd name="connsiteY8" fmla="*/ 1599009 h 1638444"/>
              <a:gd name="connsiteX0" fmla="*/ 3031067 w 4140200"/>
              <a:gd name="connsiteY0" fmla="*/ 1599009 h 1638444"/>
              <a:gd name="connsiteX1" fmla="*/ 4140200 w 4140200"/>
              <a:gd name="connsiteY1" fmla="*/ 583009 h 1638444"/>
              <a:gd name="connsiteX2" fmla="*/ 1984587 w 4140200"/>
              <a:gd name="connsiteY2" fmla="*/ 2196 h 1638444"/>
              <a:gd name="connsiteX3" fmla="*/ 648547 w 4140200"/>
              <a:gd name="connsiteY3" fmla="*/ 301916 h 1638444"/>
              <a:gd name="connsiteX4" fmla="*/ 0 w 4140200"/>
              <a:gd name="connsiteY4" fmla="*/ 650743 h 1638444"/>
              <a:gd name="connsiteX5" fmla="*/ 0 w 4140200"/>
              <a:gd name="connsiteY5" fmla="*/ 1294209 h 1638444"/>
              <a:gd name="connsiteX6" fmla="*/ 526627 w 4140200"/>
              <a:gd name="connsiteY6" fmla="*/ 1449996 h 1638444"/>
              <a:gd name="connsiteX7" fmla="*/ 1857587 w 4140200"/>
              <a:gd name="connsiteY7" fmla="*/ 1383956 h 1638444"/>
              <a:gd name="connsiteX8" fmla="*/ 3031067 w 4140200"/>
              <a:gd name="connsiteY8" fmla="*/ 1599009 h 1638444"/>
              <a:gd name="connsiteX0" fmla="*/ 3031067 w 4140200"/>
              <a:gd name="connsiteY0" fmla="*/ 1599009 h 1634018"/>
              <a:gd name="connsiteX1" fmla="*/ 4140200 w 4140200"/>
              <a:gd name="connsiteY1" fmla="*/ 583009 h 1634018"/>
              <a:gd name="connsiteX2" fmla="*/ 1984587 w 4140200"/>
              <a:gd name="connsiteY2" fmla="*/ 2196 h 1634018"/>
              <a:gd name="connsiteX3" fmla="*/ 648547 w 4140200"/>
              <a:gd name="connsiteY3" fmla="*/ 301916 h 1634018"/>
              <a:gd name="connsiteX4" fmla="*/ 0 w 4140200"/>
              <a:gd name="connsiteY4" fmla="*/ 650743 h 1634018"/>
              <a:gd name="connsiteX5" fmla="*/ 0 w 4140200"/>
              <a:gd name="connsiteY5" fmla="*/ 1294209 h 1634018"/>
              <a:gd name="connsiteX6" fmla="*/ 526627 w 4140200"/>
              <a:gd name="connsiteY6" fmla="*/ 1449996 h 1634018"/>
              <a:gd name="connsiteX7" fmla="*/ 1857587 w 4140200"/>
              <a:gd name="connsiteY7" fmla="*/ 1383956 h 1634018"/>
              <a:gd name="connsiteX8" fmla="*/ 3031067 w 4140200"/>
              <a:gd name="connsiteY8" fmla="*/ 1599009 h 1634018"/>
              <a:gd name="connsiteX0" fmla="*/ 3031067 w 4140200"/>
              <a:gd name="connsiteY0" fmla="*/ 1599009 h 1599755"/>
              <a:gd name="connsiteX1" fmla="*/ 4140200 w 4140200"/>
              <a:gd name="connsiteY1" fmla="*/ 583009 h 1599755"/>
              <a:gd name="connsiteX2" fmla="*/ 1984587 w 4140200"/>
              <a:gd name="connsiteY2" fmla="*/ 2196 h 1599755"/>
              <a:gd name="connsiteX3" fmla="*/ 648547 w 4140200"/>
              <a:gd name="connsiteY3" fmla="*/ 301916 h 1599755"/>
              <a:gd name="connsiteX4" fmla="*/ 0 w 4140200"/>
              <a:gd name="connsiteY4" fmla="*/ 650743 h 1599755"/>
              <a:gd name="connsiteX5" fmla="*/ 0 w 4140200"/>
              <a:gd name="connsiteY5" fmla="*/ 1294209 h 1599755"/>
              <a:gd name="connsiteX6" fmla="*/ 526627 w 4140200"/>
              <a:gd name="connsiteY6" fmla="*/ 1449996 h 1599755"/>
              <a:gd name="connsiteX7" fmla="*/ 1857587 w 4140200"/>
              <a:gd name="connsiteY7" fmla="*/ 1383956 h 1599755"/>
              <a:gd name="connsiteX8" fmla="*/ 3031067 w 4140200"/>
              <a:gd name="connsiteY8" fmla="*/ 1599009 h 1599755"/>
              <a:gd name="connsiteX0" fmla="*/ 3031067 w 4140200"/>
              <a:gd name="connsiteY0" fmla="*/ 1599009 h 1599755"/>
              <a:gd name="connsiteX1" fmla="*/ 3747347 w 4140200"/>
              <a:gd name="connsiteY1" fmla="*/ 1145196 h 1599755"/>
              <a:gd name="connsiteX2" fmla="*/ 4140200 w 4140200"/>
              <a:gd name="connsiteY2" fmla="*/ 583009 h 1599755"/>
              <a:gd name="connsiteX3" fmla="*/ 1984587 w 4140200"/>
              <a:gd name="connsiteY3" fmla="*/ 2196 h 1599755"/>
              <a:gd name="connsiteX4" fmla="*/ 648547 w 4140200"/>
              <a:gd name="connsiteY4" fmla="*/ 301916 h 1599755"/>
              <a:gd name="connsiteX5" fmla="*/ 0 w 4140200"/>
              <a:gd name="connsiteY5" fmla="*/ 650743 h 1599755"/>
              <a:gd name="connsiteX6" fmla="*/ 0 w 4140200"/>
              <a:gd name="connsiteY6" fmla="*/ 1294209 h 1599755"/>
              <a:gd name="connsiteX7" fmla="*/ 526627 w 4140200"/>
              <a:gd name="connsiteY7" fmla="*/ 1449996 h 1599755"/>
              <a:gd name="connsiteX8" fmla="*/ 1857587 w 4140200"/>
              <a:gd name="connsiteY8" fmla="*/ 1383956 h 1599755"/>
              <a:gd name="connsiteX9" fmla="*/ 3031067 w 4140200"/>
              <a:gd name="connsiteY9" fmla="*/ 1599009 h 1599755"/>
              <a:gd name="connsiteX0" fmla="*/ 3031067 w 4140200"/>
              <a:gd name="connsiteY0" fmla="*/ 1599009 h 1599755"/>
              <a:gd name="connsiteX1" fmla="*/ 3442547 w 4140200"/>
              <a:gd name="connsiteY1" fmla="*/ 1465236 h 1599755"/>
              <a:gd name="connsiteX2" fmla="*/ 3747347 w 4140200"/>
              <a:gd name="connsiteY2" fmla="*/ 1145196 h 1599755"/>
              <a:gd name="connsiteX3" fmla="*/ 4140200 w 4140200"/>
              <a:gd name="connsiteY3" fmla="*/ 583009 h 1599755"/>
              <a:gd name="connsiteX4" fmla="*/ 1984587 w 4140200"/>
              <a:gd name="connsiteY4" fmla="*/ 2196 h 1599755"/>
              <a:gd name="connsiteX5" fmla="*/ 648547 w 4140200"/>
              <a:gd name="connsiteY5" fmla="*/ 301916 h 1599755"/>
              <a:gd name="connsiteX6" fmla="*/ 0 w 4140200"/>
              <a:gd name="connsiteY6" fmla="*/ 650743 h 1599755"/>
              <a:gd name="connsiteX7" fmla="*/ 0 w 4140200"/>
              <a:gd name="connsiteY7" fmla="*/ 1294209 h 1599755"/>
              <a:gd name="connsiteX8" fmla="*/ 526627 w 4140200"/>
              <a:gd name="connsiteY8" fmla="*/ 1449996 h 1599755"/>
              <a:gd name="connsiteX9" fmla="*/ 1857587 w 4140200"/>
              <a:gd name="connsiteY9" fmla="*/ 1383956 h 1599755"/>
              <a:gd name="connsiteX10" fmla="*/ 3031067 w 4140200"/>
              <a:gd name="connsiteY10" fmla="*/ 1599009 h 1599755"/>
              <a:gd name="connsiteX0" fmla="*/ 3031067 w 4140200"/>
              <a:gd name="connsiteY0" fmla="*/ 1599009 h 1599755"/>
              <a:gd name="connsiteX1" fmla="*/ 3442547 w 4140200"/>
              <a:gd name="connsiteY1" fmla="*/ 1465236 h 1599755"/>
              <a:gd name="connsiteX2" fmla="*/ 3747347 w 4140200"/>
              <a:gd name="connsiteY2" fmla="*/ 1145196 h 1599755"/>
              <a:gd name="connsiteX3" fmla="*/ 4140200 w 4140200"/>
              <a:gd name="connsiteY3" fmla="*/ 583009 h 1599755"/>
              <a:gd name="connsiteX4" fmla="*/ 1984587 w 4140200"/>
              <a:gd name="connsiteY4" fmla="*/ 2196 h 1599755"/>
              <a:gd name="connsiteX5" fmla="*/ 648547 w 4140200"/>
              <a:gd name="connsiteY5" fmla="*/ 301916 h 1599755"/>
              <a:gd name="connsiteX6" fmla="*/ 0 w 4140200"/>
              <a:gd name="connsiteY6" fmla="*/ 650743 h 1599755"/>
              <a:gd name="connsiteX7" fmla="*/ 0 w 4140200"/>
              <a:gd name="connsiteY7" fmla="*/ 1294209 h 1599755"/>
              <a:gd name="connsiteX8" fmla="*/ 526627 w 4140200"/>
              <a:gd name="connsiteY8" fmla="*/ 1449996 h 1599755"/>
              <a:gd name="connsiteX9" fmla="*/ 1857587 w 4140200"/>
              <a:gd name="connsiteY9" fmla="*/ 1383956 h 1599755"/>
              <a:gd name="connsiteX10" fmla="*/ 3031067 w 4140200"/>
              <a:gd name="connsiteY10" fmla="*/ 1599009 h 1599755"/>
              <a:gd name="connsiteX0" fmla="*/ 3031067 w 4140200"/>
              <a:gd name="connsiteY0" fmla="*/ 1599009 h 1599755"/>
              <a:gd name="connsiteX1" fmla="*/ 3442547 w 4140200"/>
              <a:gd name="connsiteY1" fmla="*/ 1465236 h 1599755"/>
              <a:gd name="connsiteX2" fmla="*/ 3747347 w 4140200"/>
              <a:gd name="connsiteY2" fmla="*/ 1145196 h 1599755"/>
              <a:gd name="connsiteX3" fmla="*/ 4140200 w 4140200"/>
              <a:gd name="connsiteY3" fmla="*/ 583009 h 1599755"/>
              <a:gd name="connsiteX4" fmla="*/ 1984587 w 4140200"/>
              <a:gd name="connsiteY4" fmla="*/ 2196 h 1599755"/>
              <a:gd name="connsiteX5" fmla="*/ 648547 w 4140200"/>
              <a:gd name="connsiteY5" fmla="*/ 301916 h 1599755"/>
              <a:gd name="connsiteX6" fmla="*/ 0 w 4140200"/>
              <a:gd name="connsiteY6" fmla="*/ 650743 h 1599755"/>
              <a:gd name="connsiteX7" fmla="*/ 0 w 4140200"/>
              <a:gd name="connsiteY7" fmla="*/ 1294209 h 1599755"/>
              <a:gd name="connsiteX8" fmla="*/ 526627 w 4140200"/>
              <a:gd name="connsiteY8" fmla="*/ 1449996 h 1599755"/>
              <a:gd name="connsiteX9" fmla="*/ 1857587 w 4140200"/>
              <a:gd name="connsiteY9" fmla="*/ 1383956 h 1599755"/>
              <a:gd name="connsiteX10" fmla="*/ 3031067 w 4140200"/>
              <a:gd name="connsiteY10" fmla="*/ 1599009 h 1599755"/>
              <a:gd name="connsiteX0" fmla="*/ 3031067 w 4140200"/>
              <a:gd name="connsiteY0" fmla="*/ 1599117 h 1599863"/>
              <a:gd name="connsiteX1" fmla="*/ 3442547 w 4140200"/>
              <a:gd name="connsiteY1" fmla="*/ 1465344 h 1599863"/>
              <a:gd name="connsiteX2" fmla="*/ 3747347 w 4140200"/>
              <a:gd name="connsiteY2" fmla="*/ 1145304 h 1599863"/>
              <a:gd name="connsiteX3" fmla="*/ 4140200 w 4140200"/>
              <a:gd name="connsiteY3" fmla="*/ 583117 h 1599863"/>
              <a:gd name="connsiteX4" fmla="*/ 1984587 w 4140200"/>
              <a:gd name="connsiteY4" fmla="*/ 2304 h 1599863"/>
              <a:gd name="connsiteX5" fmla="*/ 648547 w 4140200"/>
              <a:gd name="connsiteY5" fmla="*/ 302024 h 1599863"/>
              <a:gd name="connsiteX6" fmla="*/ 0 w 4140200"/>
              <a:gd name="connsiteY6" fmla="*/ 650851 h 1599863"/>
              <a:gd name="connsiteX7" fmla="*/ 0 w 4140200"/>
              <a:gd name="connsiteY7" fmla="*/ 1294317 h 1599863"/>
              <a:gd name="connsiteX8" fmla="*/ 526627 w 4140200"/>
              <a:gd name="connsiteY8" fmla="*/ 1450104 h 1599863"/>
              <a:gd name="connsiteX9" fmla="*/ 1857587 w 4140200"/>
              <a:gd name="connsiteY9" fmla="*/ 1384064 h 1599863"/>
              <a:gd name="connsiteX10" fmla="*/ 3031067 w 4140200"/>
              <a:gd name="connsiteY10" fmla="*/ 1599117 h 1599863"/>
              <a:gd name="connsiteX0" fmla="*/ 3031067 w 4140200"/>
              <a:gd name="connsiteY0" fmla="*/ 1599117 h 1599863"/>
              <a:gd name="connsiteX1" fmla="*/ 3442547 w 4140200"/>
              <a:gd name="connsiteY1" fmla="*/ 1465344 h 1599863"/>
              <a:gd name="connsiteX2" fmla="*/ 3747347 w 4140200"/>
              <a:gd name="connsiteY2" fmla="*/ 1145304 h 1599863"/>
              <a:gd name="connsiteX3" fmla="*/ 4140200 w 4140200"/>
              <a:gd name="connsiteY3" fmla="*/ 583117 h 1599863"/>
              <a:gd name="connsiteX4" fmla="*/ 1984587 w 4140200"/>
              <a:gd name="connsiteY4" fmla="*/ 2304 h 1599863"/>
              <a:gd name="connsiteX5" fmla="*/ 648547 w 4140200"/>
              <a:gd name="connsiteY5" fmla="*/ 302024 h 1599863"/>
              <a:gd name="connsiteX6" fmla="*/ 0 w 4140200"/>
              <a:gd name="connsiteY6" fmla="*/ 650851 h 1599863"/>
              <a:gd name="connsiteX7" fmla="*/ 0 w 4140200"/>
              <a:gd name="connsiteY7" fmla="*/ 1294317 h 1599863"/>
              <a:gd name="connsiteX8" fmla="*/ 526627 w 4140200"/>
              <a:gd name="connsiteY8" fmla="*/ 1450104 h 1599863"/>
              <a:gd name="connsiteX9" fmla="*/ 1857587 w 4140200"/>
              <a:gd name="connsiteY9" fmla="*/ 1384064 h 1599863"/>
              <a:gd name="connsiteX10" fmla="*/ 3031067 w 4140200"/>
              <a:gd name="connsiteY10" fmla="*/ 1599117 h 1599863"/>
              <a:gd name="connsiteX0" fmla="*/ 3031067 w 4140200"/>
              <a:gd name="connsiteY0" fmla="*/ 1599117 h 1599863"/>
              <a:gd name="connsiteX1" fmla="*/ 3442547 w 4140200"/>
              <a:gd name="connsiteY1" fmla="*/ 1465344 h 1599863"/>
              <a:gd name="connsiteX2" fmla="*/ 3747347 w 4140200"/>
              <a:gd name="connsiteY2" fmla="*/ 1145304 h 1599863"/>
              <a:gd name="connsiteX3" fmla="*/ 4140200 w 4140200"/>
              <a:gd name="connsiteY3" fmla="*/ 583117 h 1599863"/>
              <a:gd name="connsiteX4" fmla="*/ 1984587 w 4140200"/>
              <a:gd name="connsiteY4" fmla="*/ 2304 h 1599863"/>
              <a:gd name="connsiteX5" fmla="*/ 648547 w 4140200"/>
              <a:gd name="connsiteY5" fmla="*/ 302024 h 1599863"/>
              <a:gd name="connsiteX6" fmla="*/ 0 w 4140200"/>
              <a:gd name="connsiteY6" fmla="*/ 650851 h 1599863"/>
              <a:gd name="connsiteX7" fmla="*/ 0 w 4140200"/>
              <a:gd name="connsiteY7" fmla="*/ 1294317 h 1599863"/>
              <a:gd name="connsiteX8" fmla="*/ 526627 w 4140200"/>
              <a:gd name="connsiteY8" fmla="*/ 1450104 h 1599863"/>
              <a:gd name="connsiteX9" fmla="*/ 1857587 w 4140200"/>
              <a:gd name="connsiteY9" fmla="*/ 1384064 h 1599863"/>
              <a:gd name="connsiteX10" fmla="*/ 3031067 w 4140200"/>
              <a:gd name="connsiteY10" fmla="*/ 1599117 h 1599863"/>
              <a:gd name="connsiteX0" fmla="*/ 3034829 w 4143962"/>
              <a:gd name="connsiteY0" fmla="*/ 1599117 h 1599863"/>
              <a:gd name="connsiteX1" fmla="*/ 3446309 w 4143962"/>
              <a:gd name="connsiteY1" fmla="*/ 1465344 h 1599863"/>
              <a:gd name="connsiteX2" fmla="*/ 3751109 w 4143962"/>
              <a:gd name="connsiteY2" fmla="*/ 1145304 h 1599863"/>
              <a:gd name="connsiteX3" fmla="*/ 4143962 w 4143962"/>
              <a:gd name="connsiteY3" fmla="*/ 583117 h 1599863"/>
              <a:gd name="connsiteX4" fmla="*/ 1988349 w 4143962"/>
              <a:gd name="connsiteY4" fmla="*/ 2304 h 1599863"/>
              <a:gd name="connsiteX5" fmla="*/ 652309 w 4143962"/>
              <a:gd name="connsiteY5" fmla="*/ 302024 h 1599863"/>
              <a:gd name="connsiteX6" fmla="*/ 3762 w 4143962"/>
              <a:gd name="connsiteY6" fmla="*/ 650851 h 1599863"/>
              <a:gd name="connsiteX7" fmla="*/ 3762 w 4143962"/>
              <a:gd name="connsiteY7" fmla="*/ 1294317 h 1599863"/>
              <a:gd name="connsiteX8" fmla="*/ 530389 w 4143962"/>
              <a:gd name="connsiteY8" fmla="*/ 1450104 h 1599863"/>
              <a:gd name="connsiteX9" fmla="*/ 1861349 w 4143962"/>
              <a:gd name="connsiteY9" fmla="*/ 1384064 h 1599863"/>
              <a:gd name="connsiteX10" fmla="*/ 3034829 w 4143962"/>
              <a:gd name="connsiteY10" fmla="*/ 1599117 h 1599863"/>
              <a:gd name="connsiteX0" fmla="*/ 3034829 w 4143962"/>
              <a:gd name="connsiteY0" fmla="*/ 1599117 h 1599863"/>
              <a:gd name="connsiteX1" fmla="*/ 3446309 w 4143962"/>
              <a:gd name="connsiteY1" fmla="*/ 1465344 h 1599863"/>
              <a:gd name="connsiteX2" fmla="*/ 3751109 w 4143962"/>
              <a:gd name="connsiteY2" fmla="*/ 1145304 h 1599863"/>
              <a:gd name="connsiteX3" fmla="*/ 4143962 w 4143962"/>
              <a:gd name="connsiteY3" fmla="*/ 583117 h 1599863"/>
              <a:gd name="connsiteX4" fmla="*/ 1988349 w 4143962"/>
              <a:gd name="connsiteY4" fmla="*/ 2304 h 1599863"/>
              <a:gd name="connsiteX5" fmla="*/ 652309 w 4143962"/>
              <a:gd name="connsiteY5" fmla="*/ 302024 h 1599863"/>
              <a:gd name="connsiteX6" fmla="*/ 3762 w 4143962"/>
              <a:gd name="connsiteY6" fmla="*/ 650851 h 1599863"/>
              <a:gd name="connsiteX7" fmla="*/ 3762 w 4143962"/>
              <a:gd name="connsiteY7" fmla="*/ 1294317 h 1599863"/>
              <a:gd name="connsiteX8" fmla="*/ 530389 w 4143962"/>
              <a:gd name="connsiteY8" fmla="*/ 1450104 h 1599863"/>
              <a:gd name="connsiteX9" fmla="*/ 1861349 w 4143962"/>
              <a:gd name="connsiteY9" fmla="*/ 1384064 h 1599863"/>
              <a:gd name="connsiteX10" fmla="*/ 3034829 w 4143962"/>
              <a:gd name="connsiteY10" fmla="*/ 1599117 h 1599863"/>
              <a:gd name="connsiteX0" fmla="*/ 3030596 w 4143962"/>
              <a:gd name="connsiteY0" fmla="*/ 1628750 h 1629424"/>
              <a:gd name="connsiteX1" fmla="*/ 3446309 w 4143962"/>
              <a:gd name="connsiteY1" fmla="*/ 1465344 h 1629424"/>
              <a:gd name="connsiteX2" fmla="*/ 3751109 w 4143962"/>
              <a:gd name="connsiteY2" fmla="*/ 1145304 h 1629424"/>
              <a:gd name="connsiteX3" fmla="*/ 4143962 w 4143962"/>
              <a:gd name="connsiteY3" fmla="*/ 583117 h 1629424"/>
              <a:gd name="connsiteX4" fmla="*/ 1988349 w 4143962"/>
              <a:gd name="connsiteY4" fmla="*/ 2304 h 1629424"/>
              <a:gd name="connsiteX5" fmla="*/ 652309 w 4143962"/>
              <a:gd name="connsiteY5" fmla="*/ 302024 h 1629424"/>
              <a:gd name="connsiteX6" fmla="*/ 3762 w 4143962"/>
              <a:gd name="connsiteY6" fmla="*/ 650851 h 1629424"/>
              <a:gd name="connsiteX7" fmla="*/ 3762 w 4143962"/>
              <a:gd name="connsiteY7" fmla="*/ 1294317 h 1629424"/>
              <a:gd name="connsiteX8" fmla="*/ 530389 w 4143962"/>
              <a:gd name="connsiteY8" fmla="*/ 1450104 h 1629424"/>
              <a:gd name="connsiteX9" fmla="*/ 1861349 w 4143962"/>
              <a:gd name="connsiteY9" fmla="*/ 1384064 h 1629424"/>
              <a:gd name="connsiteX10" fmla="*/ 3030596 w 4143962"/>
              <a:gd name="connsiteY10" fmla="*/ 1628750 h 1629424"/>
              <a:gd name="connsiteX0" fmla="*/ 3030596 w 4143962"/>
              <a:gd name="connsiteY0" fmla="*/ 1628750 h 1629518"/>
              <a:gd name="connsiteX1" fmla="*/ 3446309 w 4143962"/>
              <a:gd name="connsiteY1" fmla="*/ 1465344 h 1629518"/>
              <a:gd name="connsiteX2" fmla="*/ 3751109 w 4143962"/>
              <a:gd name="connsiteY2" fmla="*/ 1145304 h 1629518"/>
              <a:gd name="connsiteX3" fmla="*/ 4143962 w 4143962"/>
              <a:gd name="connsiteY3" fmla="*/ 583117 h 1629518"/>
              <a:gd name="connsiteX4" fmla="*/ 1988349 w 4143962"/>
              <a:gd name="connsiteY4" fmla="*/ 2304 h 1629518"/>
              <a:gd name="connsiteX5" fmla="*/ 652309 w 4143962"/>
              <a:gd name="connsiteY5" fmla="*/ 302024 h 1629518"/>
              <a:gd name="connsiteX6" fmla="*/ 3762 w 4143962"/>
              <a:gd name="connsiteY6" fmla="*/ 650851 h 1629518"/>
              <a:gd name="connsiteX7" fmla="*/ 3762 w 4143962"/>
              <a:gd name="connsiteY7" fmla="*/ 1294317 h 1629518"/>
              <a:gd name="connsiteX8" fmla="*/ 530389 w 4143962"/>
              <a:gd name="connsiteY8" fmla="*/ 1450104 h 1629518"/>
              <a:gd name="connsiteX9" fmla="*/ 1861349 w 4143962"/>
              <a:gd name="connsiteY9" fmla="*/ 1384064 h 1629518"/>
              <a:gd name="connsiteX10" fmla="*/ 3030596 w 4143962"/>
              <a:gd name="connsiteY10" fmla="*/ 1628750 h 1629518"/>
              <a:gd name="connsiteX0" fmla="*/ 3030596 w 3751109"/>
              <a:gd name="connsiteY0" fmla="*/ 1650497 h 1651265"/>
              <a:gd name="connsiteX1" fmla="*/ 3446309 w 3751109"/>
              <a:gd name="connsiteY1" fmla="*/ 1487091 h 1651265"/>
              <a:gd name="connsiteX2" fmla="*/ 3751109 w 3751109"/>
              <a:gd name="connsiteY2" fmla="*/ 1167051 h 1651265"/>
              <a:gd name="connsiteX3" fmla="*/ 2978102 w 3751109"/>
              <a:gd name="connsiteY3" fmla="*/ 201004 h 1651265"/>
              <a:gd name="connsiteX4" fmla="*/ 1988349 w 3751109"/>
              <a:gd name="connsiteY4" fmla="*/ 24051 h 1651265"/>
              <a:gd name="connsiteX5" fmla="*/ 652309 w 3751109"/>
              <a:gd name="connsiteY5" fmla="*/ 323771 h 1651265"/>
              <a:gd name="connsiteX6" fmla="*/ 3762 w 3751109"/>
              <a:gd name="connsiteY6" fmla="*/ 672598 h 1651265"/>
              <a:gd name="connsiteX7" fmla="*/ 3762 w 3751109"/>
              <a:gd name="connsiteY7" fmla="*/ 1316064 h 1651265"/>
              <a:gd name="connsiteX8" fmla="*/ 530389 w 3751109"/>
              <a:gd name="connsiteY8" fmla="*/ 1471851 h 1651265"/>
              <a:gd name="connsiteX9" fmla="*/ 1861349 w 3751109"/>
              <a:gd name="connsiteY9" fmla="*/ 1405811 h 1651265"/>
              <a:gd name="connsiteX10" fmla="*/ 3030596 w 3751109"/>
              <a:gd name="connsiteY10" fmla="*/ 1650497 h 1651265"/>
              <a:gd name="connsiteX0" fmla="*/ 3030596 w 3751109"/>
              <a:gd name="connsiteY0" fmla="*/ 1636900 h 1637668"/>
              <a:gd name="connsiteX1" fmla="*/ 3446309 w 3751109"/>
              <a:gd name="connsiteY1" fmla="*/ 1473494 h 1637668"/>
              <a:gd name="connsiteX2" fmla="*/ 3751109 w 3751109"/>
              <a:gd name="connsiteY2" fmla="*/ 1153454 h 1637668"/>
              <a:gd name="connsiteX3" fmla="*/ 2978102 w 3751109"/>
              <a:gd name="connsiteY3" fmla="*/ 187407 h 1637668"/>
              <a:gd name="connsiteX4" fmla="*/ 1988349 w 3751109"/>
              <a:gd name="connsiteY4" fmla="*/ 10454 h 1637668"/>
              <a:gd name="connsiteX5" fmla="*/ 652309 w 3751109"/>
              <a:gd name="connsiteY5" fmla="*/ 310174 h 1637668"/>
              <a:gd name="connsiteX6" fmla="*/ 3762 w 3751109"/>
              <a:gd name="connsiteY6" fmla="*/ 659001 h 1637668"/>
              <a:gd name="connsiteX7" fmla="*/ 3762 w 3751109"/>
              <a:gd name="connsiteY7" fmla="*/ 1302467 h 1637668"/>
              <a:gd name="connsiteX8" fmla="*/ 530389 w 3751109"/>
              <a:gd name="connsiteY8" fmla="*/ 1458254 h 1637668"/>
              <a:gd name="connsiteX9" fmla="*/ 1861349 w 3751109"/>
              <a:gd name="connsiteY9" fmla="*/ 1392214 h 1637668"/>
              <a:gd name="connsiteX10" fmla="*/ 3030596 w 3751109"/>
              <a:gd name="connsiteY10" fmla="*/ 1636900 h 1637668"/>
              <a:gd name="connsiteX0" fmla="*/ 3030596 w 3484969"/>
              <a:gd name="connsiteY0" fmla="*/ 1636900 h 1637668"/>
              <a:gd name="connsiteX1" fmla="*/ 3446309 w 3484969"/>
              <a:gd name="connsiteY1" fmla="*/ 1473494 h 1637668"/>
              <a:gd name="connsiteX2" fmla="*/ 3271049 w 3484969"/>
              <a:gd name="connsiteY2" fmla="*/ 1260134 h 1637668"/>
              <a:gd name="connsiteX3" fmla="*/ 2978102 w 3484969"/>
              <a:gd name="connsiteY3" fmla="*/ 187407 h 1637668"/>
              <a:gd name="connsiteX4" fmla="*/ 1988349 w 3484969"/>
              <a:gd name="connsiteY4" fmla="*/ 10454 h 1637668"/>
              <a:gd name="connsiteX5" fmla="*/ 652309 w 3484969"/>
              <a:gd name="connsiteY5" fmla="*/ 310174 h 1637668"/>
              <a:gd name="connsiteX6" fmla="*/ 3762 w 3484969"/>
              <a:gd name="connsiteY6" fmla="*/ 659001 h 1637668"/>
              <a:gd name="connsiteX7" fmla="*/ 3762 w 3484969"/>
              <a:gd name="connsiteY7" fmla="*/ 1302467 h 1637668"/>
              <a:gd name="connsiteX8" fmla="*/ 530389 w 3484969"/>
              <a:gd name="connsiteY8" fmla="*/ 1458254 h 1637668"/>
              <a:gd name="connsiteX9" fmla="*/ 1861349 w 3484969"/>
              <a:gd name="connsiteY9" fmla="*/ 1392214 h 1637668"/>
              <a:gd name="connsiteX10" fmla="*/ 3030596 w 3484969"/>
              <a:gd name="connsiteY10" fmla="*/ 1636900 h 1637668"/>
              <a:gd name="connsiteX0" fmla="*/ 2626736 w 3484969"/>
              <a:gd name="connsiteY0" fmla="*/ 1583560 h 1584517"/>
              <a:gd name="connsiteX1" fmla="*/ 3446309 w 3484969"/>
              <a:gd name="connsiteY1" fmla="*/ 1473494 h 1584517"/>
              <a:gd name="connsiteX2" fmla="*/ 3271049 w 3484969"/>
              <a:gd name="connsiteY2" fmla="*/ 1260134 h 1584517"/>
              <a:gd name="connsiteX3" fmla="*/ 2978102 w 3484969"/>
              <a:gd name="connsiteY3" fmla="*/ 187407 h 1584517"/>
              <a:gd name="connsiteX4" fmla="*/ 1988349 w 3484969"/>
              <a:gd name="connsiteY4" fmla="*/ 10454 h 1584517"/>
              <a:gd name="connsiteX5" fmla="*/ 652309 w 3484969"/>
              <a:gd name="connsiteY5" fmla="*/ 310174 h 1584517"/>
              <a:gd name="connsiteX6" fmla="*/ 3762 w 3484969"/>
              <a:gd name="connsiteY6" fmla="*/ 659001 h 1584517"/>
              <a:gd name="connsiteX7" fmla="*/ 3762 w 3484969"/>
              <a:gd name="connsiteY7" fmla="*/ 1302467 h 1584517"/>
              <a:gd name="connsiteX8" fmla="*/ 530389 w 3484969"/>
              <a:gd name="connsiteY8" fmla="*/ 1458254 h 1584517"/>
              <a:gd name="connsiteX9" fmla="*/ 1861349 w 3484969"/>
              <a:gd name="connsiteY9" fmla="*/ 1392214 h 1584517"/>
              <a:gd name="connsiteX10" fmla="*/ 2626736 w 3484969"/>
              <a:gd name="connsiteY10" fmla="*/ 1583560 h 1584517"/>
              <a:gd name="connsiteX0" fmla="*/ 2626736 w 3271049"/>
              <a:gd name="connsiteY0" fmla="*/ 1583560 h 1645015"/>
              <a:gd name="connsiteX1" fmla="*/ 3118649 w 3271049"/>
              <a:gd name="connsiteY1" fmla="*/ 1618274 h 1645015"/>
              <a:gd name="connsiteX2" fmla="*/ 3271049 w 3271049"/>
              <a:gd name="connsiteY2" fmla="*/ 1260134 h 1645015"/>
              <a:gd name="connsiteX3" fmla="*/ 2978102 w 3271049"/>
              <a:gd name="connsiteY3" fmla="*/ 187407 h 1645015"/>
              <a:gd name="connsiteX4" fmla="*/ 1988349 w 3271049"/>
              <a:gd name="connsiteY4" fmla="*/ 10454 h 1645015"/>
              <a:gd name="connsiteX5" fmla="*/ 652309 w 3271049"/>
              <a:gd name="connsiteY5" fmla="*/ 310174 h 1645015"/>
              <a:gd name="connsiteX6" fmla="*/ 3762 w 3271049"/>
              <a:gd name="connsiteY6" fmla="*/ 659001 h 1645015"/>
              <a:gd name="connsiteX7" fmla="*/ 3762 w 3271049"/>
              <a:gd name="connsiteY7" fmla="*/ 1302467 h 1645015"/>
              <a:gd name="connsiteX8" fmla="*/ 530389 w 3271049"/>
              <a:gd name="connsiteY8" fmla="*/ 1458254 h 1645015"/>
              <a:gd name="connsiteX9" fmla="*/ 1861349 w 3271049"/>
              <a:gd name="connsiteY9" fmla="*/ 1392214 h 1645015"/>
              <a:gd name="connsiteX10" fmla="*/ 2626736 w 3271049"/>
              <a:gd name="connsiteY10" fmla="*/ 1583560 h 1645015"/>
              <a:gd name="connsiteX0" fmla="*/ 2626736 w 3271049"/>
              <a:gd name="connsiteY0" fmla="*/ 1583560 h 1645015"/>
              <a:gd name="connsiteX1" fmla="*/ 3118649 w 3271049"/>
              <a:gd name="connsiteY1" fmla="*/ 1618274 h 1645015"/>
              <a:gd name="connsiteX2" fmla="*/ 3271049 w 3271049"/>
              <a:gd name="connsiteY2" fmla="*/ 1260134 h 1645015"/>
              <a:gd name="connsiteX3" fmla="*/ 2978102 w 3271049"/>
              <a:gd name="connsiteY3" fmla="*/ 187407 h 1645015"/>
              <a:gd name="connsiteX4" fmla="*/ 1988349 w 3271049"/>
              <a:gd name="connsiteY4" fmla="*/ 10454 h 1645015"/>
              <a:gd name="connsiteX5" fmla="*/ 652309 w 3271049"/>
              <a:gd name="connsiteY5" fmla="*/ 310174 h 1645015"/>
              <a:gd name="connsiteX6" fmla="*/ 3762 w 3271049"/>
              <a:gd name="connsiteY6" fmla="*/ 659001 h 1645015"/>
              <a:gd name="connsiteX7" fmla="*/ 3762 w 3271049"/>
              <a:gd name="connsiteY7" fmla="*/ 1302467 h 1645015"/>
              <a:gd name="connsiteX8" fmla="*/ 530389 w 3271049"/>
              <a:gd name="connsiteY8" fmla="*/ 1458254 h 1645015"/>
              <a:gd name="connsiteX9" fmla="*/ 1861349 w 3271049"/>
              <a:gd name="connsiteY9" fmla="*/ 1392214 h 1645015"/>
              <a:gd name="connsiteX10" fmla="*/ 2626736 w 3271049"/>
              <a:gd name="connsiteY10" fmla="*/ 1583560 h 1645015"/>
              <a:gd name="connsiteX0" fmla="*/ 2626736 w 3271049"/>
              <a:gd name="connsiteY0" fmla="*/ 1583560 h 1650225"/>
              <a:gd name="connsiteX1" fmla="*/ 3118649 w 3271049"/>
              <a:gd name="connsiteY1" fmla="*/ 1618274 h 1650225"/>
              <a:gd name="connsiteX2" fmla="*/ 3271049 w 3271049"/>
              <a:gd name="connsiteY2" fmla="*/ 1260134 h 1650225"/>
              <a:gd name="connsiteX3" fmla="*/ 2978102 w 3271049"/>
              <a:gd name="connsiteY3" fmla="*/ 187407 h 1650225"/>
              <a:gd name="connsiteX4" fmla="*/ 1988349 w 3271049"/>
              <a:gd name="connsiteY4" fmla="*/ 10454 h 1650225"/>
              <a:gd name="connsiteX5" fmla="*/ 652309 w 3271049"/>
              <a:gd name="connsiteY5" fmla="*/ 310174 h 1650225"/>
              <a:gd name="connsiteX6" fmla="*/ 3762 w 3271049"/>
              <a:gd name="connsiteY6" fmla="*/ 659001 h 1650225"/>
              <a:gd name="connsiteX7" fmla="*/ 3762 w 3271049"/>
              <a:gd name="connsiteY7" fmla="*/ 1302467 h 1650225"/>
              <a:gd name="connsiteX8" fmla="*/ 530389 w 3271049"/>
              <a:gd name="connsiteY8" fmla="*/ 1458254 h 1650225"/>
              <a:gd name="connsiteX9" fmla="*/ 1861349 w 3271049"/>
              <a:gd name="connsiteY9" fmla="*/ 1392214 h 1650225"/>
              <a:gd name="connsiteX10" fmla="*/ 2626736 w 3271049"/>
              <a:gd name="connsiteY10" fmla="*/ 1583560 h 1650225"/>
              <a:gd name="connsiteX0" fmla="*/ 2626736 w 3271049"/>
              <a:gd name="connsiteY0" fmla="*/ 1583560 h 1650225"/>
              <a:gd name="connsiteX1" fmla="*/ 3118649 w 3271049"/>
              <a:gd name="connsiteY1" fmla="*/ 1618274 h 1650225"/>
              <a:gd name="connsiteX2" fmla="*/ 3271049 w 3271049"/>
              <a:gd name="connsiteY2" fmla="*/ 1260134 h 1650225"/>
              <a:gd name="connsiteX3" fmla="*/ 2978102 w 3271049"/>
              <a:gd name="connsiteY3" fmla="*/ 187407 h 1650225"/>
              <a:gd name="connsiteX4" fmla="*/ 1988349 w 3271049"/>
              <a:gd name="connsiteY4" fmla="*/ 10454 h 1650225"/>
              <a:gd name="connsiteX5" fmla="*/ 652309 w 3271049"/>
              <a:gd name="connsiteY5" fmla="*/ 310174 h 1650225"/>
              <a:gd name="connsiteX6" fmla="*/ 3762 w 3271049"/>
              <a:gd name="connsiteY6" fmla="*/ 659001 h 1650225"/>
              <a:gd name="connsiteX7" fmla="*/ 3762 w 3271049"/>
              <a:gd name="connsiteY7" fmla="*/ 1302467 h 1650225"/>
              <a:gd name="connsiteX8" fmla="*/ 530389 w 3271049"/>
              <a:gd name="connsiteY8" fmla="*/ 1458254 h 1650225"/>
              <a:gd name="connsiteX9" fmla="*/ 1861349 w 3271049"/>
              <a:gd name="connsiteY9" fmla="*/ 1392214 h 1650225"/>
              <a:gd name="connsiteX10" fmla="*/ 2626736 w 3271049"/>
              <a:gd name="connsiteY10" fmla="*/ 1583560 h 1650225"/>
              <a:gd name="connsiteX0" fmla="*/ 2626736 w 3271049"/>
              <a:gd name="connsiteY0" fmla="*/ 1583560 h 1650225"/>
              <a:gd name="connsiteX1" fmla="*/ 3118649 w 3271049"/>
              <a:gd name="connsiteY1" fmla="*/ 1618274 h 1650225"/>
              <a:gd name="connsiteX2" fmla="*/ 3271049 w 3271049"/>
              <a:gd name="connsiteY2" fmla="*/ 1260134 h 1650225"/>
              <a:gd name="connsiteX3" fmla="*/ 2978102 w 3271049"/>
              <a:gd name="connsiteY3" fmla="*/ 187407 h 1650225"/>
              <a:gd name="connsiteX4" fmla="*/ 1988349 w 3271049"/>
              <a:gd name="connsiteY4" fmla="*/ 10454 h 1650225"/>
              <a:gd name="connsiteX5" fmla="*/ 652309 w 3271049"/>
              <a:gd name="connsiteY5" fmla="*/ 310174 h 1650225"/>
              <a:gd name="connsiteX6" fmla="*/ 3762 w 3271049"/>
              <a:gd name="connsiteY6" fmla="*/ 659001 h 1650225"/>
              <a:gd name="connsiteX7" fmla="*/ 3762 w 3271049"/>
              <a:gd name="connsiteY7" fmla="*/ 1302467 h 1650225"/>
              <a:gd name="connsiteX8" fmla="*/ 530389 w 3271049"/>
              <a:gd name="connsiteY8" fmla="*/ 1458254 h 1650225"/>
              <a:gd name="connsiteX9" fmla="*/ 1861349 w 3271049"/>
              <a:gd name="connsiteY9" fmla="*/ 1392214 h 1650225"/>
              <a:gd name="connsiteX10" fmla="*/ 2626736 w 3271049"/>
              <a:gd name="connsiteY10" fmla="*/ 1583560 h 1650225"/>
              <a:gd name="connsiteX0" fmla="*/ 2626736 w 3271056"/>
              <a:gd name="connsiteY0" fmla="*/ 1583560 h 1650225"/>
              <a:gd name="connsiteX1" fmla="*/ 3118649 w 3271056"/>
              <a:gd name="connsiteY1" fmla="*/ 1618274 h 1650225"/>
              <a:gd name="connsiteX2" fmla="*/ 3271049 w 3271056"/>
              <a:gd name="connsiteY2" fmla="*/ 1260134 h 1650225"/>
              <a:gd name="connsiteX3" fmla="*/ 2978102 w 3271056"/>
              <a:gd name="connsiteY3" fmla="*/ 187407 h 1650225"/>
              <a:gd name="connsiteX4" fmla="*/ 1988349 w 3271056"/>
              <a:gd name="connsiteY4" fmla="*/ 10454 h 1650225"/>
              <a:gd name="connsiteX5" fmla="*/ 652309 w 3271056"/>
              <a:gd name="connsiteY5" fmla="*/ 310174 h 1650225"/>
              <a:gd name="connsiteX6" fmla="*/ 3762 w 3271056"/>
              <a:gd name="connsiteY6" fmla="*/ 659001 h 1650225"/>
              <a:gd name="connsiteX7" fmla="*/ 3762 w 3271056"/>
              <a:gd name="connsiteY7" fmla="*/ 1302467 h 1650225"/>
              <a:gd name="connsiteX8" fmla="*/ 530389 w 3271056"/>
              <a:gd name="connsiteY8" fmla="*/ 1458254 h 1650225"/>
              <a:gd name="connsiteX9" fmla="*/ 1861349 w 3271056"/>
              <a:gd name="connsiteY9" fmla="*/ 1392214 h 1650225"/>
              <a:gd name="connsiteX10" fmla="*/ 2626736 w 3271056"/>
              <a:gd name="connsiteY10" fmla="*/ 1583560 h 1650225"/>
              <a:gd name="connsiteX0" fmla="*/ 2626736 w 3271087"/>
              <a:gd name="connsiteY0" fmla="*/ 1583560 h 1650225"/>
              <a:gd name="connsiteX1" fmla="*/ 3118649 w 3271087"/>
              <a:gd name="connsiteY1" fmla="*/ 1618274 h 1650225"/>
              <a:gd name="connsiteX2" fmla="*/ 3271049 w 3271087"/>
              <a:gd name="connsiteY2" fmla="*/ 1260134 h 1650225"/>
              <a:gd name="connsiteX3" fmla="*/ 2978102 w 3271087"/>
              <a:gd name="connsiteY3" fmla="*/ 187407 h 1650225"/>
              <a:gd name="connsiteX4" fmla="*/ 1988349 w 3271087"/>
              <a:gd name="connsiteY4" fmla="*/ 10454 h 1650225"/>
              <a:gd name="connsiteX5" fmla="*/ 652309 w 3271087"/>
              <a:gd name="connsiteY5" fmla="*/ 310174 h 1650225"/>
              <a:gd name="connsiteX6" fmla="*/ 3762 w 3271087"/>
              <a:gd name="connsiteY6" fmla="*/ 659001 h 1650225"/>
              <a:gd name="connsiteX7" fmla="*/ 3762 w 3271087"/>
              <a:gd name="connsiteY7" fmla="*/ 1302467 h 1650225"/>
              <a:gd name="connsiteX8" fmla="*/ 530389 w 3271087"/>
              <a:gd name="connsiteY8" fmla="*/ 1458254 h 1650225"/>
              <a:gd name="connsiteX9" fmla="*/ 1861349 w 3271087"/>
              <a:gd name="connsiteY9" fmla="*/ 1392214 h 1650225"/>
              <a:gd name="connsiteX10" fmla="*/ 2626736 w 3271087"/>
              <a:gd name="connsiteY10" fmla="*/ 1583560 h 1650225"/>
              <a:gd name="connsiteX0" fmla="*/ 2626736 w 3159537"/>
              <a:gd name="connsiteY0" fmla="*/ 1583560 h 1650225"/>
              <a:gd name="connsiteX1" fmla="*/ 3118649 w 3159537"/>
              <a:gd name="connsiteY1" fmla="*/ 1618274 h 1650225"/>
              <a:gd name="connsiteX2" fmla="*/ 3042449 w 3159537"/>
              <a:gd name="connsiteY2" fmla="*/ 1252514 h 1650225"/>
              <a:gd name="connsiteX3" fmla="*/ 2978102 w 3159537"/>
              <a:gd name="connsiteY3" fmla="*/ 187407 h 1650225"/>
              <a:gd name="connsiteX4" fmla="*/ 1988349 w 3159537"/>
              <a:gd name="connsiteY4" fmla="*/ 10454 h 1650225"/>
              <a:gd name="connsiteX5" fmla="*/ 652309 w 3159537"/>
              <a:gd name="connsiteY5" fmla="*/ 310174 h 1650225"/>
              <a:gd name="connsiteX6" fmla="*/ 3762 w 3159537"/>
              <a:gd name="connsiteY6" fmla="*/ 659001 h 1650225"/>
              <a:gd name="connsiteX7" fmla="*/ 3762 w 3159537"/>
              <a:gd name="connsiteY7" fmla="*/ 1302467 h 1650225"/>
              <a:gd name="connsiteX8" fmla="*/ 530389 w 3159537"/>
              <a:gd name="connsiteY8" fmla="*/ 1458254 h 1650225"/>
              <a:gd name="connsiteX9" fmla="*/ 1861349 w 3159537"/>
              <a:gd name="connsiteY9" fmla="*/ 1392214 h 1650225"/>
              <a:gd name="connsiteX10" fmla="*/ 2626736 w 3159537"/>
              <a:gd name="connsiteY10" fmla="*/ 1583560 h 1650225"/>
              <a:gd name="connsiteX0" fmla="*/ 2626736 w 3118649"/>
              <a:gd name="connsiteY0" fmla="*/ 1583560 h 1650225"/>
              <a:gd name="connsiteX1" fmla="*/ 3118649 w 3118649"/>
              <a:gd name="connsiteY1" fmla="*/ 1618274 h 1650225"/>
              <a:gd name="connsiteX2" fmla="*/ 3042449 w 3118649"/>
              <a:gd name="connsiteY2" fmla="*/ 1252514 h 1650225"/>
              <a:gd name="connsiteX3" fmla="*/ 2978102 w 3118649"/>
              <a:gd name="connsiteY3" fmla="*/ 187407 h 1650225"/>
              <a:gd name="connsiteX4" fmla="*/ 1988349 w 3118649"/>
              <a:gd name="connsiteY4" fmla="*/ 10454 h 1650225"/>
              <a:gd name="connsiteX5" fmla="*/ 652309 w 3118649"/>
              <a:gd name="connsiteY5" fmla="*/ 310174 h 1650225"/>
              <a:gd name="connsiteX6" fmla="*/ 3762 w 3118649"/>
              <a:gd name="connsiteY6" fmla="*/ 659001 h 1650225"/>
              <a:gd name="connsiteX7" fmla="*/ 3762 w 3118649"/>
              <a:gd name="connsiteY7" fmla="*/ 1302467 h 1650225"/>
              <a:gd name="connsiteX8" fmla="*/ 530389 w 3118649"/>
              <a:gd name="connsiteY8" fmla="*/ 1458254 h 1650225"/>
              <a:gd name="connsiteX9" fmla="*/ 1861349 w 3118649"/>
              <a:gd name="connsiteY9" fmla="*/ 1392214 h 1650225"/>
              <a:gd name="connsiteX10" fmla="*/ 2626736 w 3118649"/>
              <a:gd name="connsiteY10" fmla="*/ 1583560 h 1650225"/>
              <a:gd name="connsiteX0" fmla="*/ 2626736 w 3112472"/>
              <a:gd name="connsiteY0" fmla="*/ 1583560 h 1675000"/>
              <a:gd name="connsiteX1" fmla="*/ 2920529 w 3112472"/>
              <a:gd name="connsiteY1" fmla="*/ 1648754 h 1675000"/>
              <a:gd name="connsiteX2" fmla="*/ 3042449 w 3112472"/>
              <a:gd name="connsiteY2" fmla="*/ 1252514 h 1675000"/>
              <a:gd name="connsiteX3" fmla="*/ 2978102 w 3112472"/>
              <a:gd name="connsiteY3" fmla="*/ 187407 h 1675000"/>
              <a:gd name="connsiteX4" fmla="*/ 1988349 w 3112472"/>
              <a:gd name="connsiteY4" fmla="*/ 10454 h 1675000"/>
              <a:gd name="connsiteX5" fmla="*/ 652309 w 3112472"/>
              <a:gd name="connsiteY5" fmla="*/ 310174 h 1675000"/>
              <a:gd name="connsiteX6" fmla="*/ 3762 w 3112472"/>
              <a:gd name="connsiteY6" fmla="*/ 659001 h 1675000"/>
              <a:gd name="connsiteX7" fmla="*/ 3762 w 3112472"/>
              <a:gd name="connsiteY7" fmla="*/ 1302467 h 1675000"/>
              <a:gd name="connsiteX8" fmla="*/ 530389 w 3112472"/>
              <a:gd name="connsiteY8" fmla="*/ 1458254 h 1675000"/>
              <a:gd name="connsiteX9" fmla="*/ 1861349 w 3112472"/>
              <a:gd name="connsiteY9" fmla="*/ 1392214 h 1675000"/>
              <a:gd name="connsiteX10" fmla="*/ 2626736 w 3112472"/>
              <a:gd name="connsiteY10" fmla="*/ 1583560 h 1675000"/>
              <a:gd name="connsiteX0" fmla="*/ 2626736 w 3112472"/>
              <a:gd name="connsiteY0" fmla="*/ 1583560 h 1675000"/>
              <a:gd name="connsiteX1" fmla="*/ 2920529 w 3112472"/>
              <a:gd name="connsiteY1" fmla="*/ 1648754 h 1675000"/>
              <a:gd name="connsiteX2" fmla="*/ 3042449 w 3112472"/>
              <a:gd name="connsiteY2" fmla="*/ 1252514 h 1675000"/>
              <a:gd name="connsiteX3" fmla="*/ 2978102 w 3112472"/>
              <a:gd name="connsiteY3" fmla="*/ 187407 h 1675000"/>
              <a:gd name="connsiteX4" fmla="*/ 1988349 w 3112472"/>
              <a:gd name="connsiteY4" fmla="*/ 10454 h 1675000"/>
              <a:gd name="connsiteX5" fmla="*/ 652309 w 3112472"/>
              <a:gd name="connsiteY5" fmla="*/ 310174 h 1675000"/>
              <a:gd name="connsiteX6" fmla="*/ 3762 w 3112472"/>
              <a:gd name="connsiteY6" fmla="*/ 659001 h 1675000"/>
              <a:gd name="connsiteX7" fmla="*/ 3762 w 3112472"/>
              <a:gd name="connsiteY7" fmla="*/ 1302467 h 1675000"/>
              <a:gd name="connsiteX8" fmla="*/ 530389 w 3112472"/>
              <a:gd name="connsiteY8" fmla="*/ 1458254 h 1675000"/>
              <a:gd name="connsiteX9" fmla="*/ 1861349 w 3112472"/>
              <a:gd name="connsiteY9" fmla="*/ 1392214 h 1675000"/>
              <a:gd name="connsiteX10" fmla="*/ 2626736 w 3112472"/>
              <a:gd name="connsiteY10" fmla="*/ 1583560 h 1675000"/>
              <a:gd name="connsiteX0" fmla="*/ 2626736 w 3112472"/>
              <a:gd name="connsiteY0" fmla="*/ 1583560 h 1648754"/>
              <a:gd name="connsiteX1" fmla="*/ 2920529 w 3112472"/>
              <a:gd name="connsiteY1" fmla="*/ 1648754 h 1648754"/>
              <a:gd name="connsiteX2" fmla="*/ 3042449 w 3112472"/>
              <a:gd name="connsiteY2" fmla="*/ 1252514 h 1648754"/>
              <a:gd name="connsiteX3" fmla="*/ 2978102 w 3112472"/>
              <a:gd name="connsiteY3" fmla="*/ 187407 h 1648754"/>
              <a:gd name="connsiteX4" fmla="*/ 1988349 w 3112472"/>
              <a:gd name="connsiteY4" fmla="*/ 10454 h 1648754"/>
              <a:gd name="connsiteX5" fmla="*/ 652309 w 3112472"/>
              <a:gd name="connsiteY5" fmla="*/ 310174 h 1648754"/>
              <a:gd name="connsiteX6" fmla="*/ 3762 w 3112472"/>
              <a:gd name="connsiteY6" fmla="*/ 659001 h 1648754"/>
              <a:gd name="connsiteX7" fmla="*/ 3762 w 3112472"/>
              <a:gd name="connsiteY7" fmla="*/ 1302467 h 1648754"/>
              <a:gd name="connsiteX8" fmla="*/ 530389 w 3112472"/>
              <a:gd name="connsiteY8" fmla="*/ 1458254 h 1648754"/>
              <a:gd name="connsiteX9" fmla="*/ 1861349 w 3112472"/>
              <a:gd name="connsiteY9" fmla="*/ 1392214 h 1648754"/>
              <a:gd name="connsiteX10" fmla="*/ 2626736 w 3112472"/>
              <a:gd name="connsiteY10" fmla="*/ 1583560 h 1648754"/>
              <a:gd name="connsiteX0" fmla="*/ 2626736 w 3053393"/>
              <a:gd name="connsiteY0" fmla="*/ 1583560 h 1648754"/>
              <a:gd name="connsiteX1" fmla="*/ 2920529 w 3053393"/>
              <a:gd name="connsiteY1" fmla="*/ 1648754 h 1648754"/>
              <a:gd name="connsiteX2" fmla="*/ 3042449 w 3053393"/>
              <a:gd name="connsiteY2" fmla="*/ 1252514 h 1648754"/>
              <a:gd name="connsiteX3" fmla="*/ 2978102 w 3053393"/>
              <a:gd name="connsiteY3" fmla="*/ 187407 h 1648754"/>
              <a:gd name="connsiteX4" fmla="*/ 1988349 w 3053393"/>
              <a:gd name="connsiteY4" fmla="*/ 10454 h 1648754"/>
              <a:gd name="connsiteX5" fmla="*/ 652309 w 3053393"/>
              <a:gd name="connsiteY5" fmla="*/ 310174 h 1648754"/>
              <a:gd name="connsiteX6" fmla="*/ 3762 w 3053393"/>
              <a:gd name="connsiteY6" fmla="*/ 659001 h 1648754"/>
              <a:gd name="connsiteX7" fmla="*/ 3762 w 3053393"/>
              <a:gd name="connsiteY7" fmla="*/ 1302467 h 1648754"/>
              <a:gd name="connsiteX8" fmla="*/ 530389 w 3053393"/>
              <a:gd name="connsiteY8" fmla="*/ 1458254 h 1648754"/>
              <a:gd name="connsiteX9" fmla="*/ 1861349 w 3053393"/>
              <a:gd name="connsiteY9" fmla="*/ 1392214 h 1648754"/>
              <a:gd name="connsiteX10" fmla="*/ 2626736 w 3053393"/>
              <a:gd name="connsiteY10" fmla="*/ 1583560 h 1648754"/>
              <a:gd name="connsiteX0" fmla="*/ 2626736 w 3615723"/>
              <a:gd name="connsiteY0" fmla="*/ 1576619 h 1641813"/>
              <a:gd name="connsiteX1" fmla="*/ 2920529 w 3615723"/>
              <a:gd name="connsiteY1" fmla="*/ 1641813 h 1641813"/>
              <a:gd name="connsiteX2" fmla="*/ 3042449 w 3615723"/>
              <a:gd name="connsiteY2" fmla="*/ 1245573 h 1641813"/>
              <a:gd name="connsiteX3" fmla="*/ 3602942 w 3615723"/>
              <a:gd name="connsiteY3" fmla="*/ 363346 h 1641813"/>
              <a:gd name="connsiteX4" fmla="*/ 1988349 w 3615723"/>
              <a:gd name="connsiteY4" fmla="*/ 3513 h 1641813"/>
              <a:gd name="connsiteX5" fmla="*/ 652309 w 3615723"/>
              <a:gd name="connsiteY5" fmla="*/ 303233 h 1641813"/>
              <a:gd name="connsiteX6" fmla="*/ 3762 w 3615723"/>
              <a:gd name="connsiteY6" fmla="*/ 652060 h 1641813"/>
              <a:gd name="connsiteX7" fmla="*/ 3762 w 3615723"/>
              <a:gd name="connsiteY7" fmla="*/ 1295526 h 1641813"/>
              <a:gd name="connsiteX8" fmla="*/ 530389 w 3615723"/>
              <a:gd name="connsiteY8" fmla="*/ 1451313 h 1641813"/>
              <a:gd name="connsiteX9" fmla="*/ 1861349 w 3615723"/>
              <a:gd name="connsiteY9" fmla="*/ 1385273 h 1641813"/>
              <a:gd name="connsiteX10" fmla="*/ 2626736 w 3615723"/>
              <a:gd name="connsiteY10" fmla="*/ 1576619 h 1641813"/>
              <a:gd name="connsiteX0" fmla="*/ 2626736 w 3615723"/>
              <a:gd name="connsiteY0" fmla="*/ 1576825 h 1642019"/>
              <a:gd name="connsiteX1" fmla="*/ 2920529 w 3615723"/>
              <a:gd name="connsiteY1" fmla="*/ 1642019 h 1642019"/>
              <a:gd name="connsiteX2" fmla="*/ 3042449 w 3615723"/>
              <a:gd name="connsiteY2" fmla="*/ 1245779 h 1642019"/>
              <a:gd name="connsiteX3" fmla="*/ 3602942 w 3615723"/>
              <a:gd name="connsiteY3" fmla="*/ 363552 h 1642019"/>
              <a:gd name="connsiteX4" fmla="*/ 1988349 w 3615723"/>
              <a:gd name="connsiteY4" fmla="*/ 3719 h 1642019"/>
              <a:gd name="connsiteX5" fmla="*/ 652309 w 3615723"/>
              <a:gd name="connsiteY5" fmla="*/ 303439 h 1642019"/>
              <a:gd name="connsiteX6" fmla="*/ 3762 w 3615723"/>
              <a:gd name="connsiteY6" fmla="*/ 652266 h 1642019"/>
              <a:gd name="connsiteX7" fmla="*/ 3762 w 3615723"/>
              <a:gd name="connsiteY7" fmla="*/ 1295732 h 1642019"/>
              <a:gd name="connsiteX8" fmla="*/ 530389 w 3615723"/>
              <a:gd name="connsiteY8" fmla="*/ 1451519 h 1642019"/>
              <a:gd name="connsiteX9" fmla="*/ 1861349 w 3615723"/>
              <a:gd name="connsiteY9" fmla="*/ 1385479 h 1642019"/>
              <a:gd name="connsiteX10" fmla="*/ 2626736 w 3615723"/>
              <a:gd name="connsiteY10" fmla="*/ 1576825 h 1642019"/>
              <a:gd name="connsiteX0" fmla="*/ 2626736 w 3618027"/>
              <a:gd name="connsiteY0" fmla="*/ 1576825 h 1642019"/>
              <a:gd name="connsiteX1" fmla="*/ 2920529 w 3618027"/>
              <a:gd name="connsiteY1" fmla="*/ 1642019 h 1642019"/>
              <a:gd name="connsiteX2" fmla="*/ 3156749 w 3618027"/>
              <a:gd name="connsiteY2" fmla="*/ 1222919 h 1642019"/>
              <a:gd name="connsiteX3" fmla="*/ 3602942 w 3618027"/>
              <a:gd name="connsiteY3" fmla="*/ 363552 h 1642019"/>
              <a:gd name="connsiteX4" fmla="*/ 1988349 w 3618027"/>
              <a:gd name="connsiteY4" fmla="*/ 3719 h 1642019"/>
              <a:gd name="connsiteX5" fmla="*/ 652309 w 3618027"/>
              <a:gd name="connsiteY5" fmla="*/ 303439 h 1642019"/>
              <a:gd name="connsiteX6" fmla="*/ 3762 w 3618027"/>
              <a:gd name="connsiteY6" fmla="*/ 652266 h 1642019"/>
              <a:gd name="connsiteX7" fmla="*/ 3762 w 3618027"/>
              <a:gd name="connsiteY7" fmla="*/ 1295732 h 1642019"/>
              <a:gd name="connsiteX8" fmla="*/ 530389 w 3618027"/>
              <a:gd name="connsiteY8" fmla="*/ 1451519 h 1642019"/>
              <a:gd name="connsiteX9" fmla="*/ 1861349 w 3618027"/>
              <a:gd name="connsiteY9" fmla="*/ 1385479 h 1642019"/>
              <a:gd name="connsiteX10" fmla="*/ 2626736 w 3618027"/>
              <a:gd name="connsiteY10" fmla="*/ 1576825 h 1642019"/>
              <a:gd name="connsiteX0" fmla="*/ 2626736 w 3627484"/>
              <a:gd name="connsiteY0" fmla="*/ 1576825 h 1642019"/>
              <a:gd name="connsiteX1" fmla="*/ 2920529 w 3627484"/>
              <a:gd name="connsiteY1" fmla="*/ 1642019 h 1642019"/>
              <a:gd name="connsiteX2" fmla="*/ 3156749 w 3627484"/>
              <a:gd name="connsiteY2" fmla="*/ 1222919 h 1642019"/>
              <a:gd name="connsiteX3" fmla="*/ 3602942 w 3627484"/>
              <a:gd name="connsiteY3" fmla="*/ 363552 h 1642019"/>
              <a:gd name="connsiteX4" fmla="*/ 1988349 w 3627484"/>
              <a:gd name="connsiteY4" fmla="*/ 3719 h 1642019"/>
              <a:gd name="connsiteX5" fmla="*/ 652309 w 3627484"/>
              <a:gd name="connsiteY5" fmla="*/ 303439 h 1642019"/>
              <a:gd name="connsiteX6" fmla="*/ 3762 w 3627484"/>
              <a:gd name="connsiteY6" fmla="*/ 652266 h 1642019"/>
              <a:gd name="connsiteX7" fmla="*/ 3762 w 3627484"/>
              <a:gd name="connsiteY7" fmla="*/ 1295732 h 1642019"/>
              <a:gd name="connsiteX8" fmla="*/ 530389 w 3627484"/>
              <a:gd name="connsiteY8" fmla="*/ 1451519 h 1642019"/>
              <a:gd name="connsiteX9" fmla="*/ 1861349 w 3627484"/>
              <a:gd name="connsiteY9" fmla="*/ 1385479 h 1642019"/>
              <a:gd name="connsiteX10" fmla="*/ 2626736 w 3627484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56749 w 3602942"/>
              <a:gd name="connsiteY2" fmla="*/ 122291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94849 w 3602942"/>
              <a:gd name="connsiteY2" fmla="*/ 123053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94849 w 3602942"/>
              <a:gd name="connsiteY2" fmla="*/ 123053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94849 w 3602942"/>
              <a:gd name="connsiteY2" fmla="*/ 123053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  <a:gd name="connsiteX0" fmla="*/ 2626736 w 3602942"/>
              <a:gd name="connsiteY0" fmla="*/ 1576825 h 1642019"/>
              <a:gd name="connsiteX1" fmla="*/ 2920529 w 3602942"/>
              <a:gd name="connsiteY1" fmla="*/ 1642019 h 1642019"/>
              <a:gd name="connsiteX2" fmla="*/ 3194849 w 3602942"/>
              <a:gd name="connsiteY2" fmla="*/ 1230539 h 1642019"/>
              <a:gd name="connsiteX3" fmla="*/ 3602942 w 3602942"/>
              <a:gd name="connsiteY3" fmla="*/ 363552 h 1642019"/>
              <a:gd name="connsiteX4" fmla="*/ 1988349 w 3602942"/>
              <a:gd name="connsiteY4" fmla="*/ 3719 h 1642019"/>
              <a:gd name="connsiteX5" fmla="*/ 652309 w 3602942"/>
              <a:gd name="connsiteY5" fmla="*/ 303439 h 1642019"/>
              <a:gd name="connsiteX6" fmla="*/ 3762 w 3602942"/>
              <a:gd name="connsiteY6" fmla="*/ 652266 h 1642019"/>
              <a:gd name="connsiteX7" fmla="*/ 3762 w 3602942"/>
              <a:gd name="connsiteY7" fmla="*/ 1295732 h 1642019"/>
              <a:gd name="connsiteX8" fmla="*/ 530389 w 3602942"/>
              <a:gd name="connsiteY8" fmla="*/ 1451519 h 1642019"/>
              <a:gd name="connsiteX9" fmla="*/ 1861349 w 3602942"/>
              <a:gd name="connsiteY9" fmla="*/ 1385479 h 1642019"/>
              <a:gd name="connsiteX10" fmla="*/ 2626736 w 3602942"/>
              <a:gd name="connsiteY10" fmla="*/ 1576825 h 16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2942" h="1642019">
                <a:moveTo>
                  <a:pt x="2626736" y="1576825"/>
                </a:moveTo>
                <a:cubicBezTo>
                  <a:pt x="2912063" y="1608998"/>
                  <a:pt x="2732569" y="1603354"/>
                  <a:pt x="2920529" y="1642019"/>
                </a:cubicBezTo>
                <a:cubicBezTo>
                  <a:pt x="3052609" y="1495264"/>
                  <a:pt x="3079420" y="1480024"/>
                  <a:pt x="3194849" y="1230539"/>
                </a:cubicBezTo>
                <a:cubicBezTo>
                  <a:pt x="3409620" y="796763"/>
                  <a:pt x="3471991" y="705888"/>
                  <a:pt x="3602942" y="363552"/>
                </a:cubicBezTo>
                <a:cubicBezTo>
                  <a:pt x="2963144" y="187728"/>
                  <a:pt x="2554487" y="-31277"/>
                  <a:pt x="1988349" y="3719"/>
                </a:cubicBezTo>
                <a:cubicBezTo>
                  <a:pt x="1425880" y="7670"/>
                  <a:pt x="983074" y="195348"/>
                  <a:pt x="652309" y="303439"/>
                </a:cubicBezTo>
                <a:cubicBezTo>
                  <a:pt x="377424" y="452170"/>
                  <a:pt x="217686" y="547844"/>
                  <a:pt x="3762" y="652266"/>
                </a:cubicBezTo>
                <a:cubicBezTo>
                  <a:pt x="-4704" y="866755"/>
                  <a:pt x="3762" y="1081243"/>
                  <a:pt x="3762" y="1295732"/>
                </a:cubicBezTo>
                <a:cubicBezTo>
                  <a:pt x="170838" y="1312101"/>
                  <a:pt x="363313" y="1435150"/>
                  <a:pt x="530389" y="1451519"/>
                </a:cubicBezTo>
                <a:cubicBezTo>
                  <a:pt x="837447" y="1486797"/>
                  <a:pt x="1403302" y="1365724"/>
                  <a:pt x="1861349" y="1385479"/>
                </a:cubicBezTo>
                <a:cubicBezTo>
                  <a:pt x="2291456" y="1387454"/>
                  <a:pt x="2253921" y="1448696"/>
                  <a:pt x="2626736" y="1576825"/>
                </a:cubicBezTo>
                <a:close/>
              </a:path>
            </a:pathLst>
          </a:cu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1155242" y="3759723"/>
            <a:ext cx="1183264" cy="203944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9" name="Straight Connector 148"/>
          <p:cNvCxnSpPr/>
          <p:nvPr/>
        </p:nvCxnSpPr>
        <p:spPr>
          <a:xfrm>
            <a:off x="7062305" y="3096345"/>
            <a:ext cx="657" cy="2794877"/>
          </a:xfrm>
          <a:prstGeom prst="line">
            <a:avLst/>
          </a:prstGeom>
          <a:noFill/>
          <a:ln w="28575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150" name="Freeform 149"/>
          <p:cNvSpPr/>
          <p:nvPr/>
        </p:nvSpPr>
        <p:spPr>
          <a:xfrm>
            <a:off x="4283964" y="3315150"/>
            <a:ext cx="230908" cy="86761"/>
          </a:xfrm>
          <a:custGeom>
            <a:avLst/>
            <a:gdLst>
              <a:gd name="connsiteX0" fmla="*/ 0 w 300318"/>
              <a:gd name="connsiteY0" fmla="*/ 0 h 125506"/>
              <a:gd name="connsiteX1" fmla="*/ 300318 w 300318"/>
              <a:gd name="connsiteY1" fmla="*/ 13447 h 125506"/>
              <a:gd name="connsiteX2" fmla="*/ 121023 w 300318"/>
              <a:gd name="connsiteY2" fmla="*/ 125506 h 125506"/>
              <a:gd name="connsiteX3" fmla="*/ 0 w 300318"/>
              <a:gd name="connsiteY3" fmla="*/ 0 h 125506"/>
              <a:gd name="connsiteX0" fmla="*/ 0 w 300318"/>
              <a:gd name="connsiteY0" fmla="*/ 0 h 125506"/>
              <a:gd name="connsiteX1" fmla="*/ 141194 w 300318"/>
              <a:gd name="connsiteY1" fmla="*/ 43789 h 125506"/>
              <a:gd name="connsiteX2" fmla="*/ 300318 w 300318"/>
              <a:gd name="connsiteY2" fmla="*/ 13447 h 125506"/>
              <a:gd name="connsiteX3" fmla="*/ 121023 w 300318"/>
              <a:gd name="connsiteY3" fmla="*/ 125506 h 125506"/>
              <a:gd name="connsiteX4" fmla="*/ 0 w 300318"/>
              <a:gd name="connsiteY4" fmla="*/ 0 h 125506"/>
              <a:gd name="connsiteX0" fmla="*/ 0 w 300318"/>
              <a:gd name="connsiteY0" fmla="*/ 0 h 125506"/>
              <a:gd name="connsiteX1" fmla="*/ 141194 w 300318"/>
              <a:gd name="connsiteY1" fmla="*/ 43789 h 125506"/>
              <a:gd name="connsiteX2" fmla="*/ 300318 w 300318"/>
              <a:gd name="connsiteY2" fmla="*/ 13447 h 125506"/>
              <a:gd name="connsiteX3" fmla="*/ 121023 w 300318"/>
              <a:gd name="connsiteY3" fmla="*/ 125506 h 125506"/>
              <a:gd name="connsiteX4" fmla="*/ 0 w 300318"/>
              <a:gd name="connsiteY4" fmla="*/ 0 h 125506"/>
              <a:gd name="connsiteX0" fmla="*/ 0 w 300318"/>
              <a:gd name="connsiteY0" fmla="*/ 0 h 125506"/>
              <a:gd name="connsiteX1" fmla="*/ 141194 w 300318"/>
              <a:gd name="connsiteY1" fmla="*/ 43789 h 125506"/>
              <a:gd name="connsiteX2" fmla="*/ 300318 w 300318"/>
              <a:gd name="connsiteY2" fmla="*/ 13447 h 125506"/>
              <a:gd name="connsiteX3" fmla="*/ 121023 w 300318"/>
              <a:gd name="connsiteY3" fmla="*/ 125506 h 125506"/>
              <a:gd name="connsiteX4" fmla="*/ 0 w 300318"/>
              <a:gd name="connsiteY4" fmla="*/ 0 h 125506"/>
              <a:gd name="connsiteX0" fmla="*/ 0 w 300318"/>
              <a:gd name="connsiteY0" fmla="*/ 0 h 125506"/>
              <a:gd name="connsiteX1" fmla="*/ 141194 w 300318"/>
              <a:gd name="connsiteY1" fmla="*/ 43789 h 125506"/>
              <a:gd name="connsiteX2" fmla="*/ 300318 w 300318"/>
              <a:gd name="connsiteY2" fmla="*/ 13447 h 125506"/>
              <a:gd name="connsiteX3" fmla="*/ 121023 w 300318"/>
              <a:gd name="connsiteY3" fmla="*/ 125506 h 125506"/>
              <a:gd name="connsiteX4" fmla="*/ 0 w 300318"/>
              <a:gd name="connsiteY4" fmla="*/ 0 h 125506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300318"/>
              <a:gd name="connsiteY0" fmla="*/ 0 h 104990"/>
              <a:gd name="connsiteX1" fmla="*/ 141194 w 300318"/>
              <a:gd name="connsiteY1" fmla="*/ 43789 h 104990"/>
              <a:gd name="connsiteX2" fmla="*/ 300318 w 300318"/>
              <a:gd name="connsiteY2" fmla="*/ 13447 h 104990"/>
              <a:gd name="connsiteX3" fmla="*/ 138608 w 300318"/>
              <a:gd name="connsiteY3" fmla="*/ 104990 h 104990"/>
              <a:gd name="connsiteX4" fmla="*/ 0 w 300318"/>
              <a:gd name="connsiteY4" fmla="*/ 0 h 104990"/>
              <a:gd name="connsiteX0" fmla="*/ 0 w 294457"/>
              <a:gd name="connsiteY0" fmla="*/ 0 h 104990"/>
              <a:gd name="connsiteX1" fmla="*/ 141194 w 294457"/>
              <a:gd name="connsiteY1" fmla="*/ 43789 h 104990"/>
              <a:gd name="connsiteX2" fmla="*/ 294457 w 294457"/>
              <a:gd name="connsiteY2" fmla="*/ 13447 h 104990"/>
              <a:gd name="connsiteX3" fmla="*/ 138608 w 294457"/>
              <a:gd name="connsiteY3" fmla="*/ 104990 h 104990"/>
              <a:gd name="connsiteX4" fmla="*/ 0 w 294457"/>
              <a:gd name="connsiteY4" fmla="*/ 0 h 104990"/>
              <a:gd name="connsiteX0" fmla="*/ 0 w 294457"/>
              <a:gd name="connsiteY0" fmla="*/ 0 h 99129"/>
              <a:gd name="connsiteX1" fmla="*/ 141194 w 294457"/>
              <a:gd name="connsiteY1" fmla="*/ 43789 h 99129"/>
              <a:gd name="connsiteX2" fmla="*/ 294457 w 294457"/>
              <a:gd name="connsiteY2" fmla="*/ 13447 h 99129"/>
              <a:gd name="connsiteX3" fmla="*/ 138608 w 294457"/>
              <a:gd name="connsiteY3" fmla="*/ 99129 h 99129"/>
              <a:gd name="connsiteX4" fmla="*/ 0 w 294457"/>
              <a:gd name="connsiteY4" fmla="*/ 0 h 99129"/>
              <a:gd name="connsiteX0" fmla="*/ 0 w 294457"/>
              <a:gd name="connsiteY0" fmla="*/ 0 h 99187"/>
              <a:gd name="connsiteX1" fmla="*/ 141194 w 294457"/>
              <a:gd name="connsiteY1" fmla="*/ 43789 h 99187"/>
              <a:gd name="connsiteX2" fmla="*/ 294457 w 294457"/>
              <a:gd name="connsiteY2" fmla="*/ 13447 h 99187"/>
              <a:gd name="connsiteX3" fmla="*/ 138608 w 294457"/>
              <a:gd name="connsiteY3" fmla="*/ 99129 h 99187"/>
              <a:gd name="connsiteX4" fmla="*/ 0 w 294457"/>
              <a:gd name="connsiteY4" fmla="*/ 0 h 99187"/>
              <a:gd name="connsiteX0" fmla="*/ 0 w 294457"/>
              <a:gd name="connsiteY0" fmla="*/ 0 h 100009"/>
              <a:gd name="connsiteX1" fmla="*/ 141194 w 294457"/>
              <a:gd name="connsiteY1" fmla="*/ 43789 h 100009"/>
              <a:gd name="connsiteX2" fmla="*/ 294457 w 294457"/>
              <a:gd name="connsiteY2" fmla="*/ 13447 h 100009"/>
              <a:gd name="connsiteX3" fmla="*/ 138608 w 294457"/>
              <a:gd name="connsiteY3" fmla="*/ 99129 h 100009"/>
              <a:gd name="connsiteX4" fmla="*/ 0 w 294457"/>
              <a:gd name="connsiteY4" fmla="*/ 0 h 100009"/>
              <a:gd name="connsiteX0" fmla="*/ 0 w 294457"/>
              <a:gd name="connsiteY0" fmla="*/ 0 h 105802"/>
              <a:gd name="connsiteX1" fmla="*/ 141194 w 294457"/>
              <a:gd name="connsiteY1" fmla="*/ 43789 h 105802"/>
              <a:gd name="connsiteX2" fmla="*/ 294457 w 294457"/>
              <a:gd name="connsiteY2" fmla="*/ 13447 h 105802"/>
              <a:gd name="connsiteX3" fmla="*/ 138608 w 294457"/>
              <a:gd name="connsiteY3" fmla="*/ 104991 h 105802"/>
              <a:gd name="connsiteX4" fmla="*/ 0 w 294457"/>
              <a:gd name="connsiteY4" fmla="*/ 0 h 105802"/>
              <a:gd name="connsiteX0" fmla="*/ 0 w 294457"/>
              <a:gd name="connsiteY0" fmla="*/ 0 h 105802"/>
              <a:gd name="connsiteX1" fmla="*/ 141194 w 294457"/>
              <a:gd name="connsiteY1" fmla="*/ 43789 h 105802"/>
              <a:gd name="connsiteX2" fmla="*/ 294457 w 294457"/>
              <a:gd name="connsiteY2" fmla="*/ 13447 h 105802"/>
              <a:gd name="connsiteX3" fmla="*/ 138608 w 294457"/>
              <a:gd name="connsiteY3" fmla="*/ 104991 h 105802"/>
              <a:gd name="connsiteX4" fmla="*/ 0 w 294457"/>
              <a:gd name="connsiteY4" fmla="*/ 0 h 105802"/>
              <a:gd name="connsiteX0" fmla="*/ 0 w 294457"/>
              <a:gd name="connsiteY0" fmla="*/ 0 h 104991"/>
              <a:gd name="connsiteX1" fmla="*/ 141194 w 294457"/>
              <a:gd name="connsiteY1" fmla="*/ 43789 h 104991"/>
              <a:gd name="connsiteX2" fmla="*/ 294457 w 294457"/>
              <a:gd name="connsiteY2" fmla="*/ 13447 h 104991"/>
              <a:gd name="connsiteX3" fmla="*/ 138608 w 294457"/>
              <a:gd name="connsiteY3" fmla="*/ 104991 h 104991"/>
              <a:gd name="connsiteX4" fmla="*/ 0 w 294457"/>
              <a:gd name="connsiteY4" fmla="*/ 0 h 10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57" h="104991">
                <a:moveTo>
                  <a:pt x="0" y="0"/>
                </a:moveTo>
                <a:cubicBezTo>
                  <a:pt x="49996" y="19480"/>
                  <a:pt x="94129" y="41893"/>
                  <a:pt x="141194" y="43789"/>
                </a:cubicBezTo>
                <a:cubicBezTo>
                  <a:pt x="194235" y="45398"/>
                  <a:pt x="232624" y="35284"/>
                  <a:pt x="294457" y="13447"/>
                </a:cubicBezTo>
                <a:cubicBezTo>
                  <a:pt x="249347" y="64476"/>
                  <a:pt x="254058" y="94994"/>
                  <a:pt x="138608" y="104991"/>
                </a:cubicBezTo>
                <a:cubicBezTo>
                  <a:pt x="36721" y="105164"/>
                  <a:pt x="43272" y="46720"/>
                  <a:pt x="0" y="0"/>
                </a:cubicBezTo>
                <a:close/>
              </a:path>
            </a:pathLst>
          </a:cu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10195" y="3018536"/>
            <a:ext cx="0" cy="2874107"/>
          </a:xfrm>
          <a:prstGeom prst="line">
            <a:avLst/>
          </a:prstGeom>
          <a:noFill/>
          <a:ln w="28575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 flipV="1">
            <a:off x="2637395" y="5608988"/>
            <a:ext cx="3032144" cy="196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6" name="Straight Connector 155"/>
          <p:cNvCxnSpPr/>
          <p:nvPr/>
        </p:nvCxnSpPr>
        <p:spPr>
          <a:xfrm flipH="1">
            <a:off x="1375417" y="5608988"/>
            <a:ext cx="1261978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8" name="Straight Connector 157"/>
          <p:cNvCxnSpPr>
            <a:endCxn id="159" idx="2"/>
          </p:cNvCxnSpPr>
          <p:nvPr/>
        </p:nvCxnSpPr>
        <p:spPr>
          <a:xfrm flipV="1">
            <a:off x="1189219" y="2173087"/>
            <a:ext cx="450156" cy="300276"/>
          </a:xfrm>
          <a:prstGeom prst="line">
            <a:avLst/>
          </a:prstGeom>
          <a:noFill/>
          <a:ln w="9525" cap="flat" cmpd="sng" algn="ctr">
            <a:solidFill>
              <a:srgbClr val="00509E"/>
            </a:solidFill>
            <a:prstDash val="solid"/>
            <a:miter lim="800000"/>
          </a:ln>
          <a:effectLst/>
        </p:spPr>
      </p:cxnSp>
      <p:sp>
        <p:nvSpPr>
          <p:cNvPr id="159" name="TextBox 158"/>
          <p:cNvSpPr txBox="1"/>
          <p:nvPr/>
        </p:nvSpPr>
        <p:spPr>
          <a:xfrm>
            <a:off x="1059880" y="1619089"/>
            <a:ext cx="1158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Conventional abandoned oil well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189220" y="2992033"/>
            <a:ext cx="11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Unconventional oil well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7"/>
          <a:srcRect t="339" b="40571"/>
          <a:stretch/>
        </p:blipFill>
        <p:spPr>
          <a:xfrm>
            <a:off x="2951027" y="2450580"/>
            <a:ext cx="561694" cy="197304"/>
          </a:xfrm>
          <a:prstGeom prst="rect">
            <a:avLst/>
          </a:prstGeom>
          <a:ln>
            <a:solidFill>
              <a:srgbClr val="70AD47">
                <a:lumMod val="20000"/>
                <a:lumOff val="80000"/>
              </a:srgbClr>
            </a:solidFill>
          </a:ln>
        </p:spPr>
      </p:pic>
      <p:sp>
        <p:nvSpPr>
          <p:cNvPr id="162" name="Freeform 161"/>
          <p:cNvSpPr/>
          <p:nvPr/>
        </p:nvSpPr>
        <p:spPr>
          <a:xfrm>
            <a:off x="2148757" y="1933865"/>
            <a:ext cx="1759542" cy="1133131"/>
          </a:xfrm>
          <a:custGeom>
            <a:avLst/>
            <a:gdLst>
              <a:gd name="connsiteX0" fmla="*/ 0 w 1704109"/>
              <a:gd name="connsiteY0" fmla="*/ 581890 h 1087581"/>
              <a:gd name="connsiteX1" fmla="*/ 360218 w 1704109"/>
              <a:gd name="connsiteY1" fmla="*/ 0 h 1087581"/>
              <a:gd name="connsiteX2" fmla="*/ 1704109 w 1704109"/>
              <a:gd name="connsiteY2" fmla="*/ 117763 h 1087581"/>
              <a:gd name="connsiteX3" fmla="*/ 1655618 w 1704109"/>
              <a:gd name="connsiteY3" fmla="*/ 1087581 h 1087581"/>
              <a:gd name="connsiteX4" fmla="*/ 0 w 1704109"/>
              <a:gd name="connsiteY4" fmla="*/ 581890 h 1087581"/>
              <a:gd name="connsiteX0" fmla="*/ 0 w 1682943"/>
              <a:gd name="connsiteY0" fmla="*/ 607290 h 1087581"/>
              <a:gd name="connsiteX1" fmla="*/ 339052 w 1682943"/>
              <a:gd name="connsiteY1" fmla="*/ 0 h 1087581"/>
              <a:gd name="connsiteX2" fmla="*/ 1682943 w 1682943"/>
              <a:gd name="connsiteY2" fmla="*/ 117763 h 1087581"/>
              <a:gd name="connsiteX3" fmla="*/ 1634452 w 1682943"/>
              <a:gd name="connsiteY3" fmla="*/ 1087581 h 1087581"/>
              <a:gd name="connsiteX4" fmla="*/ 0 w 1682943"/>
              <a:gd name="connsiteY4" fmla="*/ 607290 h 1087581"/>
              <a:gd name="connsiteX0" fmla="*/ 0 w 1682943"/>
              <a:gd name="connsiteY0" fmla="*/ 607290 h 1087581"/>
              <a:gd name="connsiteX1" fmla="*/ 339052 w 1682943"/>
              <a:gd name="connsiteY1" fmla="*/ 0 h 1087581"/>
              <a:gd name="connsiteX2" fmla="*/ 1682943 w 1682943"/>
              <a:gd name="connsiteY2" fmla="*/ 117763 h 1087581"/>
              <a:gd name="connsiteX3" fmla="*/ 1634452 w 1682943"/>
              <a:gd name="connsiteY3" fmla="*/ 1087581 h 1087581"/>
              <a:gd name="connsiteX4" fmla="*/ 0 w 1682943"/>
              <a:gd name="connsiteY4" fmla="*/ 607290 h 1087581"/>
              <a:gd name="connsiteX0" fmla="*/ 0 w 1682943"/>
              <a:gd name="connsiteY0" fmla="*/ 607290 h 1087581"/>
              <a:gd name="connsiteX1" fmla="*/ 339052 w 1682943"/>
              <a:gd name="connsiteY1" fmla="*/ 0 h 1087581"/>
              <a:gd name="connsiteX2" fmla="*/ 1682943 w 1682943"/>
              <a:gd name="connsiteY2" fmla="*/ 117763 h 1087581"/>
              <a:gd name="connsiteX3" fmla="*/ 1634452 w 1682943"/>
              <a:gd name="connsiteY3" fmla="*/ 1087581 h 1087581"/>
              <a:gd name="connsiteX4" fmla="*/ 0 w 1682943"/>
              <a:gd name="connsiteY4" fmla="*/ 607290 h 1087581"/>
              <a:gd name="connsiteX0" fmla="*/ 0 w 1682943"/>
              <a:gd name="connsiteY0" fmla="*/ 607290 h 1104514"/>
              <a:gd name="connsiteX1" fmla="*/ 339052 w 1682943"/>
              <a:gd name="connsiteY1" fmla="*/ 0 h 1104514"/>
              <a:gd name="connsiteX2" fmla="*/ 1682943 w 1682943"/>
              <a:gd name="connsiteY2" fmla="*/ 117763 h 1104514"/>
              <a:gd name="connsiteX3" fmla="*/ 1634452 w 1682943"/>
              <a:gd name="connsiteY3" fmla="*/ 1104514 h 1104514"/>
              <a:gd name="connsiteX4" fmla="*/ 0 w 1682943"/>
              <a:gd name="connsiteY4" fmla="*/ 607290 h 1104514"/>
              <a:gd name="connsiteX0" fmla="*/ 0 w 1682943"/>
              <a:gd name="connsiteY0" fmla="*/ 607290 h 1104514"/>
              <a:gd name="connsiteX1" fmla="*/ 339052 w 1682943"/>
              <a:gd name="connsiteY1" fmla="*/ 0 h 1104514"/>
              <a:gd name="connsiteX2" fmla="*/ 1682943 w 1682943"/>
              <a:gd name="connsiteY2" fmla="*/ 117763 h 1104514"/>
              <a:gd name="connsiteX3" fmla="*/ 1634452 w 1682943"/>
              <a:gd name="connsiteY3" fmla="*/ 1104514 h 1104514"/>
              <a:gd name="connsiteX4" fmla="*/ 0 w 1682943"/>
              <a:gd name="connsiteY4" fmla="*/ 607290 h 1104514"/>
              <a:gd name="connsiteX0" fmla="*/ 0 w 1682943"/>
              <a:gd name="connsiteY0" fmla="*/ 607290 h 1355974"/>
              <a:gd name="connsiteX1" fmla="*/ 339052 w 1682943"/>
              <a:gd name="connsiteY1" fmla="*/ 0 h 1355974"/>
              <a:gd name="connsiteX2" fmla="*/ 1682943 w 1682943"/>
              <a:gd name="connsiteY2" fmla="*/ 117763 h 1355974"/>
              <a:gd name="connsiteX3" fmla="*/ 1628737 w 1682943"/>
              <a:gd name="connsiteY3" fmla="*/ 1355974 h 1355974"/>
              <a:gd name="connsiteX4" fmla="*/ 0 w 1682943"/>
              <a:gd name="connsiteY4" fmla="*/ 607290 h 1355974"/>
              <a:gd name="connsiteX0" fmla="*/ 0 w 1682943"/>
              <a:gd name="connsiteY0" fmla="*/ 607290 h 1355974"/>
              <a:gd name="connsiteX1" fmla="*/ 339052 w 1682943"/>
              <a:gd name="connsiteY1" fmla="*/ 0 h 1355974"/>
              <a:gd name="connsiteX2" fmla="*/ 1682943 w 1682943"/>
              <a:gd name="connsiteY2" fmla="*/ 117763 h 1355974"/>
              <a:gd name="connsiteX3" fmla="*/ 1628737 w 1682943"/>
              <a:gd name="connsiteY3" fmla="*/ 1355974 h 1355974"/>
              <a:gd name="connsiteX4" fmla="*/ 0 w 1682943"/>
              <a:gd name="connsiteY4" fmla="*/ 607290 h 1355974"/>
              <a:gd name="connsiteX0" fmla="*/ 0 w 1682943"/>
              <a:gd name="connsiteY0" fmla="*/ 607290 h 1371214"/>
              <a:gd name="connsiteX1" fmla="*/ 339052 w 1682943"/>
              <a:gd name="connsiteY1" fmla="*/ 0 h 1371214"/>
              <a:gd name="connsiteX2" fmla="*/ 1682943 w 1682943"/>
              <a:gd name="connsiteY2" fmla="*/ 117763 h 1371214"/>
              <a:gd name="connsiteX3" fmla="*/ 1628737 w 1682943"/>
              <a:gd name="connsiteY3" fmla="*/ 1371214 h 1371214"/>
              <a:gd name="connsiteX4" fmla="*/ 0 w 1682943"/>
              <a:gd name="connsiteY4" fmla="*/ 607290 h 13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943" h="1371214">
                <a:moveTo>
                  <a:pt x="0" y="607290"/>
                </a:moveTo>
                <a:lnTo>
                  <a:pt x="339052" y="0"/>
                </a:lnTo>
                <a:lnTo>
                  <a:pt x="1682943" y="117763"/>
                </a:lnTo>
                <a:lnTo>
                  <a:pt x="1628737" y="1371214"/>
                </a:lnTo>
                <a:cubicBezTo>
                  <a:pt x="1138108" y="1092584"/>
                  <a:pt x="565984" y="686954"/>
                  <a:pt x="0" y="607290"/>
                </a:cubicBezTo>
                <a:close/>
              </a:path>
            </a:pathLst>
          </a:cu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8"/>
          <a:srcRect l="22623" t="11544" r="8240" b="17345"/>
          <a:stretch/>
        </p:blipFill>
        <p:spPr>
          <a:xfrm>
            <a:off x="2467006" y="1996362"/>
            <a:ext cx="366680" cy="143523"/>
          </a:xfrm>
          <a:prstGeom prst="rect">
            <a:avLst/>
          </a:prstGeom>
        </p:spPr>
      </p:pic>
      <p:sp>
        <p:nvSpPr>
          <p:cNvPr id="164" name="Freeform 163"/>
          <p:cNvSpPr/>
          <p:nvPr/>
        </p:nvSpPr>
        <p:spPr>
          <a:xfrm>
            <a:off x="413515" y="2428483"/>
            <a:ext cx="3879641" cy="892064"/>
          </a:xfrm>
          <a:custGeom>
            <a:avLst/>
            <a:gdLst>
              <a:gd name="connsiteX0" fmla="*/ 0 w 4944533"/>
              <a:gd name="connsiteY0" fmla="*/ 0 h 440267"/>
              <a:gd name="connsiteX1" fmla="*/ 4944533 w 4944533"/>
              <a:gd name="connsiteY1" fmla="*/ 431800 h 440267"/>
              <a:gd name="connsiteX2" fmla="*/ 4944533 w 4944533"/>
              <a:gd name="connsiteY2" fmla="*/ 440267 h 440267"/>
              <a:gd name="connsiteX3" fmla="*/ 25400 w 4944533"/>
              <a:gd name="connsiteY3" fmla="*/ 127000 h 440267"/>
              <a:gd name="connsiteX4" fmla="*/ 8466 w 4944533"/>
              <a:gd name="connsiteY4" fmla="*/ 127000 h 440267"/>
              <a:gd name="connsiteX0" fmla="*/ 0 w 4944533"/>
              <a:gd name="connsiteY0" fmla="*/ 0 h 440267"/>
              <a:gd name="connsiteX1" fmla="*/ 4944533 w 4944533"/>
              <a:gd name="connsiteY1" fmla="*/ 431800 h 440267"/>
              <a:gd name="connsiteX2" fmla="*/ 4944533 w 4944533"/>
              <a:gd name="connsiteY2" fmla="*/ 440267 h 440267"/>
              <a:gd name="connsiteX3" fmla="*/ 25400 w 4944533"/>
              <a:gd name="connsiteY3" fmla="*/ 127000 h 440267"/>
              <a:gd name="connsiteX4" fmla="*/ 8466 w 4944533"/>
              <a:gd name="connsiteY4" fmla="*/ 127000 h 440267"/>
              <a:gd name="connsiteX0" fmla="*/ 0 w 4944533"/>
              <a:gd name="connsiteY0" fmla="*/ 690435 h 1130702"/>
              <a:gd name="connsiteX1" fmla="*/ 2218266 w 4944533"/>
              <a:gd name="connsiteY1" fmla="*/ 4771 h 1130702"/>
              <a:gd name="connsiteX2" fmla="*/ 4944533 w 4944533"/>
              <a:gd name="connsiteY2" fmla="*/ 1122235 h 1130702"/>
              <a:gd name="connsiteX3" fmla="*/ 4944533 w 4944533"/>
              <a:gd name="connsiteY3" fmla="*/ 1130702 h 1130702"/>
              <a:gd name="connsiteX4" fmla="*/ 25400 w 4944533"/>
              <a:gd name="connsiteY4" fmla="*/ 817435 h 1130702"/>
              <a:gd name="connsiteX5" fmla="*/ 8466 w 4944533"/>
              <a:gd name="connsiteY5" fmla="*/ 817435 h 1130702"/>
              <a:gd name="connsiteX0" fmla="*/ 0 w 4944533"/>
              <a:gd name="connsiteY0" fmla="*/ 721719 h 1161986"/>
              <a:gd name="connsiteX1" fmla="*/ 812800 w 4944533"/>
              <a:gd name="connsiteY1" fmla="*/ 275427 h 1161986"/>
              <a:gd name="connsiteX2" fmla="*/ 2218266 w 4944533"/>
              <a:gd name="connsiteY2" fmla="*/ 36055 h 1161986"/>
              <a:gd name="connsiteX3" fmla="*/ 4944533 w 4944533"/>
              <a:gd name="connsiteY3" fmla="*/ 1153519 h 1161986"/>
              <a:gd name="connsiteX4" fmla="*/ 4944533 w 4944533"/>
              <a:gd name="connsiteY4" fmla="*/ 1161986 h 1161986"/>
              <a:gd name="connsiteX5" fmla="*/ 25400 w 4944533"/>
              <a:gd name="connsiteY5" fmla="*/ 848719 h 1161986"/>
              <a:gd name="connsiteX6" fmla="*/ 8466 w 4944533"/>
              <a:gd name="connsiteY6" fmla="*/ 848719 h 1161986"/>
              <a:gd name="connsiteX0" fmla="*/ 0 w 4944533"/>
              <a:gd name="connsiteY0" fmla="*/ 692142 h 1132409"/>
              <a:gd name="connsiteX1" fmla="*/ 812800 w 4944533"/>
              <a:gd name="connsiteY1" fmla="*/ 245850 h 1132409"/>
              <a:gd name="connsiteX2" fmla="*/ 2218266 w 4944533"/>
              <a:gd name="connsiteY2" fmla="*/ 6478 h 1132409"/>
              <a:gd name="connsiteX3" fmla="*/ 4944533 w 4944533"/>
              <a:gd name="connsiteY3" fmla="*/ 1123942 h 1132409"/>
              <a:gd name="connsiteX4" fmla="*/ 4944533 w 4944533"/>
              <a:gd name="connsiteY4" fmla="*/ 1132409 h 1132409"/>
              <a:gd name="connsiteX5" fmla="*/ 25400 w 4944533"/>
              <a:gd name="connsiteY5" fmla="*/ 819142 h 1132409"/>
              <a:gd name="connsiteX6" fmla="*/ 8466 w 4944533"/>
              <a:gd name="connsiteY6" fmla="*/ 819142 h 1132409"/>
              <a:gd name="connsiteX0" fmla="*/ 0 w 4944533"/>
              <a:gd name="connsiteY0" fmla="*/ 692142 h 1132409"/>
              <a:gd name="connsiteX1" fmla="*/ 812800 w 4944533"/>
              <a:gd name="connsiteY1" fmla="*/ 245850 h 1132409"/>
              <a:gd name="connsiteX2" fmla="*/ 2218266 w 4944533"/>
              <a:gd name="connsiteY2" fmla="*/ 6478 h 1132409"/>
              <a:gd name="connsiteX3" fmla="*/ 4944533 w 4944533"/>
              <a:gd name="connsiteY3" fmla="*/ 1123942 h 1132409"/>
              <a:gd name="connsiteX4" fmla="*/ 4944533 w 4944533"/>
              <a:gd name="connsiteY4" fmla="*/ 1132409 h 1132409"/>
              <a:gd name="connsiteX5" fmla="*/ 25400 w 4944533"/>
              <a:gd name="connsiteY5" fmla="*/ 819142 h 1132409"/>
              <a:gd name="connsiteX6" fmla="*/ 8466 w 4944533"/>
              <a:gd name="connsiteY6" fmla="*/ 819142 h 1132409"/>
              <a:gd name="connsiteX0" fmla="*/ 0 w 4944533"/>
              <a:gd name="connsiteY0" fmla="*/ 696195 h 1136462"/>
              <a:gd name="connsiteX1" fmla="*/ 812800 w 4944533"/>
              <a:gd name="connsiteY1" fmla="*/ 249903 h 1136462"/>
              <a:gd name="connsiteX2" fmla="*/ 2218266 w 4944533"/>
              <a:gd name="connsiteY2" fmla="*/ 10531 h 1136462"/>
              <a:gd name="connsiteX3" fmla="*/ 3835400 w 4944533"/>
              <a:gd name="connsiteY3" fmla="*/ 515871 h 1136462"/>
              <a:gd name="connsiteX4" fmla="*/ 4944533 w 4944533"/>
              <a:gd name="connsiteY4" fmla="*/ 1127995 h 1136462"/>
              <a:gd name="connsiteX5" fmla="*/ 4944533 w 4944533"/>
              <a:gd name="connsiteY5" fmla="*/ 1136462 h 1136462"/>
              <a:gd name="connsiteX6" fmla="*/ 25400 w 4944533"/>
              <a:gd name="connsiteY6" fmla="*/ 823195 h 1136462"/>
              <a:gd name="connsiteX7" fmla="*/ 8466 w 4944533"/>
              <a:gd name="connsiteY7" fmla="*/ 823195 h 1136462"/>
              <a:gd name="connsiteX0" fmla="*/ 0 w 4944533"/>
              <a:gd name="connsiteY0" fmla="*/ 696195 h 1136462"/>
              <a:gd name="connsiteX1" fmla="*/ 812800 w 4944533"/>
              <a:gd name="connsiteY1" fmla="*/ 249903 h 1136462"/>
              <a:gd name="connsiteX2" fmla="*/ 2218266 w 4944533"/>
              <a:gd name="connsiteY2" fmla="*/ 10531 h 1136462"/>
              <a:gd name="connsiteX3" fmla="*/ 3835400 w 4944533"/>
              <a:gd name="connsiteY3" fmla="*/ 515871 h 1136462"/>
              <a:gd name="connsiteX4" fmla="*/ 4944533 w 4944533"/>
              <a:gd name="connsiteY4" fmla="*/ 1127995 h 1136462"/>
              <a:gd name="connsiteX5" fmla="*/ 4944533 w 4944533"/>
              <a:gd name="connsiteY5" fmla="*/ 1136462 h 1136462"/>
              <a:gd name="connsiteX6" fmla="*/ 25400 w 4944533"/>
              <a:gd name="connsiteY6" fmla="*/ 823195 h 1136462"/>
              <a:gd name="connsiteX7" fmla="*/ 8466 w 4944533"/>
              <a:gd name="connsiteY7" fmla="*/ 823195 h 1136462"/>
              <a:gd name="connsiteX0" fmla="*/ 0 w 5148987"/>
              <a:gd name="connsiteY0" fmla="*/ 696195 h 1209823"/>
              <a:gd name="connsiteX1" fmla="*/ 812800 w 5148987"/>
              <a:gd name="connsiteY1" fmla="*/ 249903 h 1209823"/>
              <a:gd name="connsiteX2" fmla="*/ 2218266 w 5148987"/>
              <a:gd name="connsiteY2" fmla="*/ 10531 h 1209823"/>
              <a:gd name="connsiteX3" fmla="*/ 3835400 w 5148987"/>
              <a:gd name="connsiteY3" fmla="*/ 515871 h 1209823"/>
              <a:gd name="connsiteX4" fmla="*/ 4944533 w 5148987"/>
              <a:gd name="connsiteY4" fmla="*/ 1127995 h 1209823"/>
              <a:gd name="connsiteX5" fmla="*/ 4944533 w 5148987"/>
              <a:gd name="connsiteY5" fmla="*/ 1136462 h 1209823"/>
              <a:gd name="connsiteX6" fmla="*/ 2184400 w 5148987"/>
              <a:gd name="connsiteY6" fmla="*/ 116919 h 1209823"/>
              <a:gd name="connsiteX7" fmla="*/ 25400 w 5148987"/>
              <a:gd name="connsiteY7" fmla="*/ 823195 h 1209823"/>
              <a:gd name="connsiteX8" fmla="*/ 8466 w 5148987"/>
              <a:gd name="connsiteY8" fmla="*/ 823195 h 1209823"/>
              <a:gd name="connsiteX0" fmla="*/ 0 w 5148987"/>
              <a:gd name="connsiteY0" fmla="*/ 696195 h 1209823"/>
              <a:gd name="connsiteX1" fmla="*/ 812800 w 5148987"/>
              <a:gd name="connsiteY1" fmla="*/ 249903 h 1209823"/>
              <a:gd name="connsiteX2" fmla="*/ 2218266 w 5148987"/>
              <a:gd name="connsiteY2" fmla="*/ 10531 h 1209823"/>
              <a:gd name="connsiteX3" fmla="*/ 3835400 w 5148987"/>
              <a:gd name="connsiteY3" fmla="*/ 515871 h 1209823"/>
              <a:gd name="connsiteX4" fmla="*/ 4944533 w 5148987"/>
              <a:gd name="connsiteY4" fmla="*/ 1127995 h 1209823"/>
              <a:gd name="connsiteX5" fmla="*/ 4944533 w 5148987"/>
              <a:gd name="connsiteY5" fmla="*/ 1136462 h 1209823"/>
              <a:gd name="connsiteX6" fmla="*/ 2184400 w 5148987"/>
              <a:gd name="connsiteY6" fmla="*/ 116919 h 1209823"/>
              <a:gd name="connsiteX7" fmla="*/ 25400 w 5148987"/>
              <a:gd name="connsiteY7" fmla="*/ 823195 h 1209823"/>
              <a:gd name="connsiteX8" fmla="*/ 8466 w 5148987"/>
              <a:gd name="connsiteY8" fmla="*/ 823195 h 1209823"/>
              <a:gd name="connsiteX0" fmla="*/ 0 w 5148987"/>
              <a:gd name="connsiteY0" fmla="*/ 696195 h 1209823"/>
              <a:gd name="connsiteX1" fmla="*/ 812800 w 5148987"/>
              <a:gd name="connsiteY1" fmla="*/ 249903 h 1209823"/>
              <a:gd name="connsiteX2" fmla="*/ 2218266 w 5148987"/>
              <a:gd name="connsiteY2" fmla="*/ 10531 h 1209823"/>
              <a:gd name="connsiteX3" fmla="*/ 3835400 w 5148987"/>
              <a:gd name="connsiteY3" fmla="*/ 515871 h 1209823"/>
              <a:gd name="connsiteX4" fmla="*/ 4944533 w 5148987"/>
              <a:gd name="connsiteY4" fmla="*/ 1127995 h 1209823"/>
              <a:gd name="connsiteX5" fmla="*/ 4944533 w 5148987"/>
              <a:gd name="connsiteY5" fmla="*/ 1136462 h 1209823"/>
              <a:gd name="connsiteX6" fmla="*/ 2184400 w 5148987"/>
              <a:gd name="connsiteY6" fmla="*/ 116919 h 1209823"/>
              <a:gd name="connsiteX7" fmla="*/ 660400 w 5148987"/>
              <a:gd name="connsiteY7" fmla="*/ 436081 h 1209823"/>
              <a:gd name="connsiteX8" fmla="*/ 25400 w 5148987"/>
              <a:gd name="connsiteY8" fmla="*/ 823195 h 1209823"/>
              <a:gd name="connsiteX9" fmla="*/ 8466 w 5148987"/>
              <a:gd name="connsiteY9" fmla="*/ 823195 h 1209823"/>
              <a:gd name="connsiteX0" fmla="*/ 0 w 5148987"/>
              <a:gd name="connsiteY0" fmla="*/ 696195 h 1209823"/>
              <a:gd name="connsiteX1" fmla="*/ 812800 w 5148987"/>
              <a:gd name="connsiteY1" fmla="*/ 249903 h 1209823"/>
              <a:gd name="connsiteX2" fmla="*/ 2218266 w 5148987"/>
              <a:gd name="connsiteY2" fmla="*/ 10531 h 1209823"/>
              <a:gd name="connsiteX3" fmla="*/ 3835400 w 5148987"/>
              <a:gd name="connsiteY3" fmla="*/ 515871 h 1209823"/>
              <a:gd name="connsiteX4" fmla="*/ 4944533 w 5148987"/>
              <a:gd name="connsiteY4" fmla="*/ 1127995 h 1209823"/>
              <a:gd name="connsiteX5" fmla="*/ 4944533 w 5148987"/>
              <a:gd name="connsiteY5" fmla="*/ 1136462 h 1209823"/>
              <a:gd name="connsiteX6" fmla="*/ 2184400 w 5148987"/>
              <a:gd name="connsiteY6" fmla="*/ 116919 h 1209823"/>
              <a:gd name="connsiteX7" fmla="*/ 660400 w 5148987"/>
              <a:gd name="connsiteY7" fmla="*/ 436081 h 1209823"/>
              <a:gd name="connsiteX8" fmla="*/ 25400 w 5148987"/>
              <a:gd name="connsiteY8" fmla="*/ 823195 h 1209823"/>
              <a:gd name="connsiteX9" fmla="*/ 8466 w 5148987"/>
              <a:gd name="connsiteY9" fmla="*/ 823195 h 1209823"/>
              <a:gd name="connsiteX0" fmla="*/ 0 w 5148987"/>
              <a:gd name="connsiteY0" fmla="*/ 696195 h 1209823"/>
              <a:gd name="connsiteX1" fmla="*/ 812800 w 5148987"/>
              <a:gd name="connsiteY1" fmla="*/ 249903 h 1209823"/>
              <a:gd name="connsiteX2" fmla="*/ 2218266 w 5148987"/>
              <a:gd name="connsiteY2" fmla="*/ 10531 h 1209823"/>
              <a:gd name="connsiteX3" fmla="*/ 3835400 w 5148987"/>
              <a:gd name="connsiteY3" fmla="*/ 515871 h 1209823"/>
              <a:gd name="connsiteX4" fmla="*/ 4944533 w 5148987"/>
              <a:gd name="connsiteY4" fmla="*/ 1127995 h 1209823"/>
              <a:gd name="connsiteX5" fmla="*/ 4944533 w 5148987"/>
              <a:gd name="connsiteY5" fmla="*/ 1136462 h 1209823"/>
              <a:gd name="connsiteX6" fmla="*/ 2184400 w 5148987"/>
              <a:gd name="connsiteY6" fmla="*/ 116919 h 1209823"/>
              <a:gd name="connsiteX7" fmla="*/ 660400 w 5148987"/>
              <a:gd name="connsiteY7" fmla="*/ 436081 h 1209823"/>
              <a:gd name="connsiteX8" fmla="*/ 25400 w 5148987"/>
              <a:gd name="connsiteY8" fmla="*/ 823195 h 1209823"/>
              <a:gd name="connsiteX9" fmla="*/ 8466 w 5148987"/>
              <a:gd name="connsiteY9" fmla="*/ 823195 h 1209823"/>
              <a:gd name="connsiteX0" fmla="*/ 0 w 5029826"/>
              <a:gd name="connsiteY0" fmla="*/ 696195 h 1176357"/>
              <a:gd name="connsiteX1" fmla="*/ 812800 w 5029826"/>
              <a:gd name="connsiteY1" fmla="*/ 249903 h 1176357"/>
              <a:gd name="connsiteX2" fmla="*/ 2218266 w 5029826"/>
              <a:gd name="connsiteY2" fmla="*/ 10531 h 1176357"/>
              <a:gd name="connsiteX3" fmla="*/ 3835400 w 5029826"/>
              <a:gd name="connsiteY3" fmla="*/ 515871 h 1176357"/>
              <a:gd name="connsiteX4" fmla="*/ 4944533 w 5029826"/>
              <a:gd name="connsiteY4" fmla="*/ 1127995 h 1176357"/>
              <a:gd name="connsiteX5" fmla="*/ 4944533 w 5029826"/>
              <a:gd name="connsiteY5" fmla="*/ 1136462 h 1176357"/>
              <a:gd name="connsiteX6" fmla="*/ 3793066 w 5029826"/>
              <a:gd name="connsiteY6" fmla="*/ 569064 h 1176357"/>
              <a:gd name="connsiteX7" fmla="*/ 2184400 w 5029826"/>
              <a:gd name="connsiteY7" fmla="*/ 116919 h 1176357"/>
              <a:gd name="connsiteX8" fmla="*/ 660400 w 5029826"/>
              <a:gd name="connsiteY8" fmla="*/ 436081 h 1176357"/>
              <a:gd name="connsiteX9" fmla="*/ 25400 w 5029826"/>
              <a:gd name="connsiteY9" fmla="*/ 823195 h 1176357"/>
              <a:gd name="connsiteX10" fmla="*/ 8466 w 5029826"/>
              <a:gd name="connsiteY10" fmla="*/ 823195 h 1176357"/>
              <a:gd name="connsiteX0" fmla="*/ 0 w 5029826"/>
              <a:gd name="connsiteY0" fmla="*/ 696195 h 1176357"/>
              <a:gd name="connsiteX1" fmla="*/ 812800 w 5029826"/>
              <a:gd name="connsiteY1" fmla="*/ 249903 h 1176357"/>
              <a:gd name="connsiteX2" fmla="*/ 2218266 w 5029826"/>
              <a:gd name="connsiteY2" fmla="*/ 10531 h 1176357"/>
              <a:gd name="connsiteX3" fmla="*/ 3835400 w 5029826"/>
              <a:gd name="connsiteY3" fmla="*/ 515871 h 1176357"/>
              <a:gd name="connsiteX4" fmla="*/ 4944533 w 5029826"/>
              <a:gd name="connsiteY4" fmla="*/ 1127995 h 1176357"/>
              <a:gd name="connsiteX5" fmla="*/ 4944533 w 5029826"/>
              <a:gd name="connsiteY5" fmla="*/ 1136462 h 1176357"/>
              <a:gd name="connsiteX6" fmla="*/ 3793066 w 5029826"/>
              <a:gd name="connsiteY6" fmla="*/ 569064 h 1176357"/>
              <a:gd name="connsiteX7" fmla="*/ 2184400 w 5029826"/>
              <a:gd name="connsiteY7" fmla="*/ 116919 h 1176357"/>
              <a:gd name="connsiteX8" fmla="*/ 660400 w 5029826"/>
              <a:gd name="connsiteY8" fmla="*/ 436081 h 1176357"/>
              <a:gd name="connsiteX9" fmla="*/ 8785 w 5029826"/>
              <a:gd name="connsiteY9" fmla="*/ 829126 h 1176357"/>
              <a:gd name="connsiteX10" fmla="*/ 8466 w 5029826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3242 w 5034283"/>
              <a:gd name="connsiteY9" fmla="*/ 829126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64011 w 5034283"/>
              <a:gd name="connsiteY9" fmla="*/ 944456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202781 w 5034283"/>
              <a:gd name="connsiteY9" fmla="*/ 1018268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1242 w 5034283"/>
              <a:gd name="connsiteY9" fmla="*/ 709185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9858 w 5034283"/>
              <a:gd name="connsiteY9" fmla="*/ 713798 h 1176357"/>
              <a:gd name="connsiteX10" fmla="*/ 0 w 5034283"/>
              <a:gd name="connsiteY10" fmla="*/ 823195 h 1176357"/>
              <a:gd name="connsiteX0" fmla="*/ 4457 w 5034283"/>
              <a:gd name="connsiteY0" fmla="*/ 696195 h 1176357"/>
              <a:gd name="connsiteX1" fmla="*/ 817257 w 5034283"/>
              <a:gd name="connsiteY1" fmla="*/ 249903 h 1176357"/>
              <a:gd name="connsiteX2" fmla="*/ 2222723 w 5034283"/>
              <a:gd name="connsiteY2" fmla="*/ 10531 h 1176357"/>
              <a:gd name="connsiteX3" fmla="*/ 3839857 w 5034283"/>
              <a:gd name="connsiteY3" fmla="*/ 515871 h 1176357"/>
              <a:gd name="connsiteX4" fmla="*/ 4948990 w 5034283"/>
              <a:gd name="connsiteY4" fmla="*/ 1127995 h 1176357"/>
              <a:gd name="connsiteX5" fmla="*/ 4948990 w 5034283"/>
              <a:gd name="connsiteY5" fmla="*/ 1136462 h 1176357"/>
              <a:gd name="connsiteX6" fmla="*/ 3797523 w 5034283"/>
              <a:gd name="connsiteY6" fmla="*/ 569064 h 1176357"/>
              <a:gd name="connsiteX7" fmla="*/ 2188857 w 5034283"/>
              <a:gd name="connsiteY7" fmla="*/ 116919 h 1176357"/>
              <a:gd name="connsiteX8" fmla="*/ 664857 w 5034283"/>
              <a:gd name="connsiteY8" fmla="*/ 436081 h 1176357"/>
              <a:gd name="connsiteX9" fmla="*/ 189858 w 5034283"/>
              <a:gd name="connsiteY9" fmla="*/ 713798 h 1176357"/>
              <a:gd name="connsiteX10" fmla="*/ 0 w 5034283"/>
              <a:gd name="connsiteY10" fmla="*/ 823195 h 117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4283" h="1176357">
                <a:moveTo>
                  <a:pt x="4457" y="696195"/>
                </a:moveTo>
                <a:cubicBezTo>
                  <a:pt x="155446" y="638067"/>
                  <a:pt x="447546" y="364180"/>
                  <a:pt x="817257" y="249903"/>
                </a:cubicBezTo>
                <a:cubicBezTo>
                  <a:pt x="1186968" y="135626"/>
                  <a:pt x="1727423" y="-45618"/>
                  <a:pt x="2222723" y="10531"/>
                </a:cubicBezTo>
                <a:cubicBezTo>
                  <a:pt x="2718023" y="66680"/>
                  <a:pt x="3385479" y="329627"/>
                  <a:pt x="3839857" y="515871"/>
                </a:cubicBezTo>
                <a:cubicBezTo>
                  <a:pt x="4277302" y="702115"/>
                  <a:pt x="4755668" y="1036384"/>
                  <a:pt x="4948990" y="1127995"/>
                </a:cubicBezTo>
                <a:cubicBezTo>
                  <a:pt x="4948990" y="1130817"/>
                  <a:pt x="5140901" y="1229617"/>
                  <a:pt x="4948990" y="1136462"/>
                </a:cubicBezTo>
                <a:cubicBezTo>
                  <a:pt x="4757079" y="1043307"/>
                  <a:pt x="4257545" y="738988"/>
                  <a:pt x="3797523" y="569064"/>
                </a:cubicBezTo>
                <a:cubicBezTo>
                  <a:pt x="3337501" y="399140"/>
                  <a:pt x="2703912" y="152381"/>
                  <a:pt x="2188857" y="116919"/>
                </a:cubicBezTo>
                <a:cubicBezTo>
                  <a:pt x="1673802" y="81457"/>
                  <a:pt x="1024690" y="318368"/>
                  <a:pt x="664857" y="436081"/>
                </a:cubicBezTo>
                <a:cubicBezTo>
                  <a:pt x="339188" y="621189"/>
                  <a:pt x="322724" y="645782"/>
                  <a:pt x="189858" y="713798"/>
                </a:cubicBezTo>
                <a:cubicBezTo>
                  <a:pt x="189752" y="711821"/>
                  <a:pt x="106" y="825172"/>
                  <a:pt x="0" y="823195"/>
                </a:cubicBezTo>
              </a:path>
            </a:pathLst>
          </a:custGeom>
          <a:solidFill>
            <a:srgbClr val="FFC000">
              <a:lumMod val="5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 flipH="1">
            <a:off x="1195098" y="2409393"/>
            <a:ext cx="5432" cy="2138704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6" name="Straight Connector 165"/>
          <p:cNvCxnSpPr/>
          <p:nvPr/>
        </p:nvCxnSpPr>
        <p:spPr>
          <a:xfrm flipH="1">
            <a:off x="2640640" y="2372576"/>
            <a:ext cx="13384" cy="3236412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9" name="Straight Arrow Connector 168"/>
          <p:cNvCxnSpPr/>
          <p:nvPr/>
        </p:nvCxnSpPr>
        <p:spPr>
          <a:xfrm>
            <a:off x="3605925" y="2646340"/>
            <a:ext cx="0" cy="139166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>
          <a:xfrm>
            <a:off x="2646295" y="3996360"/>
            <a:ext cx="59047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1" name="Straight Arrow Connector 170"/>
          <p:cNvCxnSpPr/>
          <p:nvPr/>
        </p:nvCxnSpPr>
        <p:spPr>
          <a:xfrm>
            <a:off x="2646295" y="2592534"/>
            <a:ext cx="376880" cy="1104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2" name="Freeform 171"/>
          <p:cNvSpPr/>
          <p:nvPr/>
        </p:nvSpPr>
        <p:spPr>
          <a:xfrm>
            <a:off x="2817164" y="5341655"/>
            <a:ext cx="89632" cy="264472"/>
          </a:xfrm>
          <a:custGeom>
            <a:avLst/>
            <a:gdLst>
              <a:gd name="connsiteX0" fmla="*/ 7620 w 114300"/>
              <a:gd name="connsiteY0" fmla="*/ 320040 h 320040"/>
              <a:gd name="connsiteX1" fmla="*/ 114300 w 114300"/>
              <a:gd name="connsiteY1" fmla="*/ 220980 h 320040"/>
              <a:gd name="connsiteX2" fmla="*/ 7620 w 114300"/>
              <a:gd name="connsiteY2" fmla="*/ 175260 h 320040"/>
              <a:gd name="connsiteX3" fmla="*/ 91440 w 114300"/>
              <a:gd name="connsiteY3" fmla="*/ 114300 h 320040"/>
              <a:gd name="connsiteX4" fmla="*/ 0 w 114300"/>
              <a:gd name="connsiteY4" fmla="*/ 60960 h 320040"/>
              <a:gd name="connsiteX5" fmla="*/ 83820 w 114300"/>
              <a:gd name="connsiteY5" fmla="*/ 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320040">
                <a:moveTo>
                  <a:pt x="7620" y="320040"/>
                </a:moveTo>
                <a:lnTo>
                  <a:pt x="114300" y="220980"/>
                </a:lnTo>
                <a:lnTo>
                  <a:pt x="7620" y="175260"/>
                </a:lnTo>
                <a:lnTo>
                  <a:pt x="91440" y="114300"/>
                </a:lnTo>
                <a:lnTo>
                  <a:pt x="0" y="60960"/>
                </a:lnTo>
                <a:lnTo>
                  <a:pt x="8382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2990453" y="5606126"/>
            <a:ext cx="95607" cy="182611"/>
          </a:xfrm>
          <a:custGeom>
            <a:avLst/>
            <a:gdLst>
              <a:gd name="connsiteX0" fmla="*/ 60960 w 121920"/>
              <a:gd name="connsiteY0" fmla="*/ 0 h 220980"/>
              <a:gd name="connsiteX1" fmla="*/ 0 w 121920"/>
              <a:gd name="connsiteY1" fmla="*/ 91440 h 220980"/>
              <a:gd name="connsiteX2" fmla="*/ 121920 w 121920"/>
              <a:gd name="connsiteY2" fmla="*/ 137160 h 220980"/>
              <a:gd name="connsiteX3" fmla="*/ 22860 w 121920"/>
              <a:gd name="connsiteY3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" h="220980">
                <a:moveTo>
                  <a:pt x="60960" y="0"/>
                </a:moveTo>
                <a:lnTo>
                  <a:pt x="0" y="91440"/>
                </a:lnTo>
                <a:lnTo>
                  <a:pt x="121920" y="137160"/>
                </a:lnTo>
                <a:lnTo>
                  <a:pt x="22860" y="22098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3289226" y="5599829"/>
            <a:ext cx="101583" cy="176314"/>
          </a:xfrm>
          <a:custGeom>
            <a:avLst/>
            <a:gdLst>
              <a:gd name="connsiteX0" fmla="*/ 68580 w 129540"/>
              <a:gd name="connsiteY0" fmla="*/ 0 h 213360"/>
              <a:gd name="connsiteX1" fmla="*/ 0 w 129540"/>
              <a:gd name="connsiteY1" fmla="*/ 114300 h 213360"/>
              <a:gd name="connsiteX2" fmla="*/ 129540 w 129540"/>
              <a:gd name="connsiteY2" fmla="*/ 144780 h 213360"/>
              <a:gd name="connsiteX3" fmla="*/ 7620 w 129540"/>
              <a:gd name="connsiteY3" fmla="*/ 21336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213360">
                <a:moveTo>
                  <a:pt x="68580" y="0"/>
                </a:moveTo>
                <a:lnTo>
                  <a:pt x="0" y="114300"/>
                </a:lnTo>
                <a:lnTo>
                  <a:pt x="129540" y="144780"/>
                </a:lnTo>
                <a:lnTo>
                  <a:pt x="7620" y="21336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3456539" y="5385733"/>
            <a:ext cx="119509" cy="226690"/>
          </a:xfrm>
          <a:custGeom>
            <a:avLst/>
            <a:gdLst>
              <a:gd name="connsiteX0" fmla="*/ 22860 w 152400"/>
              <a:gd name="connsiteY0" fmla="*/ 274320 h 274320"/>
              <a:gd name="connsiteX1" fmla="*/ 152400 w 152400"/>
              <a:gd name="connsiteY1" fmla="*/ 160020 h 274320"/>
              <a:gd name="connsiteX2" fmla="*/ 15240 w 152400"/>
              <a:gd name="connsiteY2" fmla="*/ 152400 h 274320"/>
              <a:gd name="connsiteX3" fmla="*/ 106680 w 152400"/>
              <a:gd name="connsiteY3" fmla="*/ 83820 h 274320"/>
              <a:gd name="connsiteX4" fmla="*/ 0 w 152400"/>
              <a:gd name="connsiteY4" fmla="*/ 68580 h 274320"/>
              <a:gd name="connsiteX5" fmla="*/ 76200 w 152400"/>
              <a:gd name="connsiteY5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" h="274320">
                <a:moveTo>
                  <a:pt x="22860" y="274320"/>
                </a:moveTo>
                <a:lnTo>
                  <a:pt x="152400" y="160020"/>
                </a:lnTo>
                <a:lnTo>
                  <a:pt x="15240" y="152400"/>
                </a:lnTo>
                <a:lnTo>
                  <a:pt x="106680" y="83820"/>
                </a:lnTo>
                <a:lnTo>
                  <a:pt x="0" y="68580"/>
                </a:lnTo>
                <a:lnTo>
                  <a:pt x="7620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3707508" y="5606126"/>
            <a:ext cx="119509" cy="170017"/>
          </a:xfrm>
          <a:custGeom>
            <a:avLst/>
            <a:gdLst>
              <a:gd name="connsiteX0" fmla="*/ 22860 w 152400"/>
              <a:gd name="connsiteY0" fmla="*/ 0 h 205740"/>
              <a:gd name="connsiteX1" fmla="*/ 152400 w 152400"/>
              <a:gd name="connsiteY1" fmla="*/ 76200 h 205740"/>
              <a:gd name="connsiteX2" fmla="*/ 0 w 152400"/>
              <a:gd name="connsiteY2" fmla="*/ 129540 h 205740"/>
              <a:gd name="connsiteX3" fmla="*/ 144780 w 152400"/>
              <a:gd name="connsiteY3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205740">
                <a:moveTo>
                  <a:pt x="22860" y="0"/>
                </a:moveTo>
                <a:lnTo>
                  <a:pt x="152400" y="76200"/>
                </a:lnTo>
                <a:lnTo>
                  <a:pt x="0" y="129540"/>
                </a:lnTo>
                <a:lnTo>
                  <a:pt x="144780" y="20574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4030183" y="5436109"/>
            <a:ext cx="167313" cy="176314"/>
          </a:xfrm>
          <a:custGeom>
            <a:avLst/>
            <a:gdLst>
              <a:gd name="connsiteX0" fmla="*/ 121920 w 213360"/>
              <a:gd name="connsiteY0" fmla="*/ 213360 h 213360"/>
              <a:gd name="connsiteX1" fmla="*/ 0 w 213360"/>
              <a:gd name="connsiteY1" fmla="*/ 99060 h 213360"/>
              <a:gd name="connsiteX2" fmla="*/ 213360 w 213360"/>
              <a:gd name="connsiteY2" fmla="*/ 91440 h 213360"/>
              <a:gd name="connsiteX3" fmla="*/ 83820 w 213360"/>
              <a:gd name="connsiteY3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13360">
                <a:moveTo>
                  <a:pt x="121920" y="213360"/>
                </a:moveTo>
                <a:lnTo>
                  <a:pt x="0" y="99060"/>
                </a:lnTo>
                <a:lnTo>
                  <a:pt x="213360" y="91440"/>
                </a:lnTo>
                <a:lnTo>
                  <a:pt x="8382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3952503" y="5618720"/>
            <a:ext cx="125485" cy="132236"/>
          </a:xfrm>
          <a:custGeom>
            <a:avLst/>
            <a:gdLst>
              <a:gd name="connsiteX0" fmla="*/ 0 w 160020"/>
              <a:gd name="connsiteY0" fmla="*/ 0 h 160020"/>
              <a:gd name="connsiteX1" fmla="*/ 137160 w 160020"/>
              <a:gd name="connsiteY1" fmla="*/ 83820 h 160020"/>
              <a:gd name="connsiteX2" fmla="*/ 30480 w 160020"/>
              <a:gd name="connsiteY2" fmla="*/ 114300 h 160020"/>
              <a:gd name="connsiteX3" fmla="*/ 160020 w 160020"/>
              <a:gd name="connsiteY3" fmla="*/ 1600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" h="160020">
                <a:moveTo>
                  <a:pt x="0" y="0"/>
                </a:moveTo>
                <a:lnTo>
                  <a:pt x="137160" y="83820"/>
                </a:lnTo>
                <a:lnTo>
                  <a:pt x="30480" y="114300"/>
                </a:lnTo>
                <a:lnTo>
                  <a:pt x="160020" y="16002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3074109" y="4138939"/>
            <a:ext cx="149387" cy="1460891"/>
          </a:xfrm>
          <a:custGeom>
            <a:avLst/>
            <a:gdLst>
              <a:gd name="connsiteX0" fmla="*/ 114300 w 190500"/>
              <a:gd name="connsiteY0" fmla="*/ 1767840 h 1767840"/>
              <a:gd name="connsiteX1" fmla="*/ 38100 w 190500"/>
              <a:gd name="connsiteY1" fmla="*/ 1691640 h 1767840"/>
              <a:gd name="connsiteX2" fmla="*/ 121920 w 190500"/>
              <a:gd name="connsiteY2" fmla="*/ 1623060 h 1767840"/>
              <a:gd name="connsiteX3" fmla="*/ 30480 w 190500"/>
              <a:gd name="connsiteY3" fmla="*/ 1554480 h 1767840"/>
              <a:gd name="connsiteX4" fmla="*/ 121920 w 190500"/>
              <a:gd name="connsiteY4" fmla="*/ 1501140 h 1767840"/>
              <a:gd name="connsiteX5" fmla="*/ 22860 w 190500"/>
              <a:gd name="connsiteY5" fmla="*/ 1440180 h 1767840"/>
              <a:gd name="connsiteX6" fmla="*/ 121920 w 190500"/>
              <a:gd name="connsiteY6" fmla="*/ 1379220 h 1767840"/>
              <a:gd name="connsiteX7" fmla="*/ 38100 w 190500"/>
              <a:gd name="connsiteY7" fmla="*/ 1287780 h 1767840"/>
              <a:gd name="connsiteX8" fmla="*/ 190500 w 190500"/>
              <a:gd name="connsiteY8" fmla="*/ 1234440 h 1767840"/>
              <a:gd name="connsiteX9" fmla="*/ 60960 w 190500"/>
              <a:gd name="connsiteY9" fmla="*/ 1181100 h 1767840"/>
              <a:gd name="connsiteX10" fmla="*/ 152400 w 190500"/>
              <a:gd name="connsiteY10" fmla="*/ 1135380 h 1767840"/>
              <a:gd name="connsiteX11" fmla="*/ 53340 w 190500"/>
              <a:gd name="connsiteY11" fmla="*/ 1059180 h 1767840"/>
              <a:gd name="connsiteX12" fmla="*/ 152400 w 190500"/>
              <a:gd name="connsiteY12" fmla="*/ 998220 h 1767840"/>
              <a:gd name="connsiteX13" fmla="*/ 22860 w 190500"/>
              <a:gd name="connsiteY13" fmla="*/ 922020 h 1767840"/>
              <a:gd name="connsiteX14" fmla="*/ 114300 w 190500"/>
              <a:gd name="connsiteY14" fmla="*/ 876300 h 1767840"/>
              <a:gd name="connsiteX15" fmla="*/ 38100 w 190500"/>
              <a:gd name="connsiteY15" fmla="*/ 777240 h 1767840"/>
              <a:gd name="connsiteX16" fmla="*/ 152400 w 190500"/>
              <a:gd name="connsiteY16" fmla="*/ 731520 h 1767840"/>
              <a:gd name="connsiteX17" fmla="*/ 22860 w 190500"/>
              <a:gd name="connsiteY17" fmla="*/ 647700 h 1767840"/>
              <a:gd name="connsiteX18" fmla="*/ 152400 w 190500"/>
              <a:gd name="connsiteY18" fmla="*/ 579120 h 1767840"/>
              <a:gd name="connsiteX19" fmla="*/ 0 w 190500"/>
              <a:gd name="connsiteY19" fmla="*/ 533400 h 1767840"/>
              <a:gd name="connsiteX20" fmla="*/ 114300 w 190500"/>
              <a:gd name="connsiteY20" fmla="*/ 472440 h 1767840"/>
              <a:gd name="connsiteX21" fmla="*/ 22860 w 190500"/>
              <a:gd name="connsiteY21" fmla="*/ 403860 h 1767840"/>
              <a:gd name="connsiteX22" fmla="*/ 121920 w 190500"/>
              <a:gd name="connsiteY22" fmla="*/ 373380 h 1767840"/>
              <a:gd name="connsiteX23" fmla="*/ 7620 w 190500"/>
              <a:gd name="connsiteY23" fmla="*/ 304800 h 1767840"/>
              <a:gd name="connsiteX24" fmla="*/ 152400 w 190500"/>
              <a:gd name="connsiteY24" fmla="*/ 243840 h 1767840"/>
              <a:gd name="connsiteX25" fmla="*/ 7620 w 190500"/>
              <a:gd name="connsiteY25" fmla="*/ 213360 h 1767840"/>
              <a:gd name="connsiteX26" fmla="*/ 121920 w 190500"/>
              <a:gd name="connsiteY26" fmla="*/ 137160 h 1767840"/>
              <a:gd name="connsiteX27" fmla="*/ 15240 w 190500"/>
              <a:gd name="connsiteY27" fmla="*/ 99060 h 1767840"/>
              <a:gd name="connsiteX28" fmla="*/ 137160 w 190500"/>
              <a:gd name="connsiteY28" fmla="*/ 68580 h 1767840"/>
              <a:gd name="connsiteX29" fmla="*/ 30480 w 190500"/>
              <a:gd name="connsiteY29" fmla="*/ 7620 h 1767840"/>
              <a:gd name="connsiteX30" fmla="*/ 152400 w 190500"/>
              <a:gd name="connsiteY30" fmla="*/ 0 h 1767840"/>
              <a:gd name="connsiteX31" fmla="*/ 152400 w 190500"/>
              <a:gd name="connsiteY31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500" h="1767840">
                <a:moveTo>
                  <a:pt x="114300" y="1767840"/>
                </a:moveTo>
                <a:lnTo>
                  <a:pt x="38100" y="1691640"/>
                </a:lnTo>
                <a:lnTo>
                  <a:pt x="121920" y="1623060"/>
                </a:lnTo>
                <a:lnTo>
                  <a:pt x="30480" y="1554480"/>
                </a:lnTo>
                <a:lnTo>
                  <a:pt x="121920" y="1501140"/>
                </a:lnTo>
                <a:lnTo>
                  <a:pt x="22860" y="1440180"/>
                </a:lnTo>
                <a:lnTo>
                  <a:pt x="121920" y="1379220"/>
                </a:lnTo>
                <a:lnTo>
                  <a:pt x="38100" y="1287780"/>
                </a:lnTo>
                <a:lnTo>
                  <a:pt x="190500" y="1234440"/>
                </a:lnTo>
                <a:lnTo>
                  <a:pt x="60960" y="1181100"/>
                </a:lnTo>
                <a:lnTo>
                  <a:pt x="152400" y="1135380"/>
                </a:lnTo>
                <a:lnTo>
                  <a:pt x="53340" y="1059180"/>
                </a:lnTo>
                <a:lnTo>
                  <a:pt x="152400" y="998220"/>
                </a:lnTo>
                <a:lnTo>
                  <a:pt x="22860" y="922020"/>
                </a:lnTo>
                <a:lnTo>
                  <a:pt x="114300" y="876300"/>
                </a:lnTo>
                <a:lnTo>
                  <a:pt x="38100" y="777240"/>
                </a:lnTo>
                <a:lnTo>
                  <a:pt x="152400" y="731520"/>
                </a:lnTo>
                <a:lnTo>
                  <a:pt x="22860" y="647700"/>
                </a:lnTo>
                <a:lnTo>
                  <a:pt x="152400" y="579120"/>
                </a:lnTo>
                <a:lnTo>
                  <a:pt x="0" y="533400"/>
                </a:lnTo>
                <a:lnTo>
                  <a:pt x="114300" y="472440"/>
                </a:lnTo>
                <a:lnTo>
                  <a:pt x="22860" y="403860"/>
                </a:lnTo>
                <a:lnTo>
                  <a:pt x="121920" y="373380"/>
                </a:lnTo>
                <a:lnTo>
                  <a:pt x="7620" y="304800"/>
                </a:lnTo>
                <a:lnTo>
                  <a:pt x="152400" y="243840"/>
                </a:lnTo>
                <a:lnTo>
                  <a:pt x="7620" y="213360"/>
                </a:lnTo>
                <a:lnTo>
                  <a:pt x="121920" y="137160"/>
                </a:lnTo>
                <a:lnTo>
                  <a:pt x="15240" y="99060"/>
                </a:lnTo>
                <a:lnTo>
                  <a:pt x="137160" y="68580"/>
                </a:lnTo>
                <a:lnTo>
                  <a:pt x="30480" y="762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390809" y="4182102"/>
            <a:ext cx="316700" cy="12036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1" name="Freeform 180"/>
          <p:cNvSpPr/>
          <p:nvPr/>
        </p:nvSpPr>
        <p:spPr>
          <a:xfrm>
            <a:off x="3701533" y="5366842"/>
            <a:ext cx="155363" cy="220393"/>
          </a:xfrm>
          <a:custGeom>
            <a:avLst/>
            <a:gdLst>
              <a:gd name="connsiteX0" fmla="*/ 167640 w 198120"/>
              <a:gd name="connsiteY0" fmla="*/ 266700 h 266700"/>
              <a:gd name="connsiteX1" fmla="*/ 76200 w 198120"/>
              <a:gd name="connsiteY1" fmla="*/ 220980 h 266700"/>
              <a:gd name="connsiteX2" fmla="*/ 198120 w 198120"/>
              <a:gd name="connsiteY2" fmla="*/ 152400 h 266700"/>
              <a:gd name="connsiteX3" fmla="*/ 38100 w 198120"/>
              <a:gd name="connsiteY3" fmla="*/ 99060 h 266700"/>
              <a:gd name="connsiteX4" fmla="*/ 0 w 198120"/>
              <a:gd name="connsiteY4" fmla="*/ 0 h 266700"/>
              <a:gd name="connsiteX5" fmla="*/ 0 w 198120"/>
              <a:gd name="connsiteY5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" h="266700">
                <a:moveTo>
                  <a:pt x="167640" y="266700"/>
                </a:moveTo>
                <a:lnTo>
                  <a:pt x="76200" y="220980"/>
                </a:lnTo>
                <a:lnTo>
                  <a:pt x="198120" y="152400"/>
                </a:lnTo>
                <a:lnTo>
                  <a:pt x="38100" y="990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2691679" y="5599829"/>
            <a:ext cx="95607" cy="214096"/>
          </a:xfrm>
          <a:custGeom>
            <a:avLst/>
            <a:gdLst>
              <a:gd name="connsiteX0" fmla="*/ 0 w 121920"/>
              <a:gd name="connsiteY0" fmla="*/ 0 h 259080"/>
              <a:gd name="connsiteX1" fmla="*/ 121920 w 121920"/>
              <a:gd name="connsiteY1" fmla="*/ 99060 h 259080"/>
              <a:gd name="connsiteX2" fmla="*/ 22860 w 121920"/>
              <a:gd name="connsiteY2" fmla="*/ 190500 h 259080"/>
              <a:gd name="connsiteX3" fmla="*/ 99060 w 121920"/>
              <a:gd name="connsiteY3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" h="259080">
                <a:moveTo>
                  <a:pt x="0" y="0"/>
                </a:moveTo>
                <a:lnTo>
                  <a:pt x="121920" y="99060"/>
                </a:lnTo>
                <a:lnTo>
                  <a:pt x="22860" y="190500"/>
                </a:lnTo>
                <a:lnTo>
                  <a:pt x="99060" y="25908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2369004" y="5448703"/>
            <a:ext cx="107558" cy="151127"/>
          </a:xfrm>
          <a:custGeom>
            <a:avLst/>
            <a:gdLst>
              <a:gd name="connsiteX0" fmla="*/ 38100 w 137160"/>
              <a:gd name="connsiteY0" fmla="*/ 182880 h 182880"/>
              <a:gd name="connsiteX1" fmla="*/ 121920 w 137160"/>
              <a:gd name="connsiteY1" fmla="*/ 121920 h 182880"/>
              <a:gd name="connsiteX2" fmla="*/ 0 w 137160"/>
              <a:gd name="connsiteY2" fmla="*/ 83820 h 182880"/>
              <a:gd name="connsiteX3" fmla="*/ 137160 w 137160"/>
              <a:gd name="connsiteY3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" h="182880">
                <a:moveTo>
                  <a:pt x="38100" y="182880"/>
                </a:moveTo>
                <a:lnTo>
                  <a:pt x="121920" y="121920"/>
                </a:lnTo>
                <a:lnTo>
                  <a:pt x="0" y="83820"/>
                </a:lnTo>
                <a:lnTo>
                  <a:pt x="13716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2279372" y="5612423"/>
            <a:ext cx="119509" cy="195205"/>
          </a:xfrm>
          <a:custGeom>
            <a:avLst/>
            <a:gdLst>
              <a:gd name="connsiteX0" fmla="*/ 15240 w 152400"/>
              <a:gd name="connsiteY0" fmla="*/ 0 h 236220"/>
              <a:gd name="connsiteX1" fmla="*/ 137160 w 152400"/>
              <a:gd name="connsiteY1" fmla="*/ 99060 h 236220"/>
              <a:gd name="connsiteX2" fmla="*/ 0 w 152400"/>
              <a:gd name="connsiteY2" fmla="*/ 144780 h 236220"/>
              <a:gd name="connsiteX3" fmla="*/ 152400 w 152400"/>
              <a:gd name="connsiteY3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236220">
                <a:moveTo>
                  <a:pt x="15240" y="0"/>
                </a:moveTo>
                <a:lnTo>
                  <a:pt x="137160" y="99060"/>
                </a:lnTo>
                <a:lnTo>
                  <a:pt x="0" y="144780"/>
                </a:lnTo>
                <a:lnTo>
                  <a:pt x="152400" y="23622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1962673" y="5599829"/>
            <a:ext cx="107558" cy="188908"/>
          </a:xfrm>
          <a:custGeom>
            <a:avLst/>
            <a:gdLst>
              <a:gd name="connsiteX0" fmla="*/ 137160 w 137160"/>
              <a:gd name="connsiteY0" fmla="*/ 0 h 228600"/>
              <a:gd name="connsiteX1" fmla="*/ 0 w 137160"/>
              <a:gd name="connsiteY1" fmla="*/ 106680 h 228600"/>
              <a:gd name="connsiteX2" fmla="*/ 137160 w 137160"/>
              <a:gd name="connsiteY2" fmla="*/ 175260 h 228600"/>
              <a:gd name="connsiteX3" fmla="*/ 38100 w 13716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" h="228600">
                <a:moveTo>
                  <a:pt x="137160" y="0"/>
                </a:moveTo>
                <a:lnTo>
                  <a:pt x="0" y="106680"/>
                </a:lnTo>
                <a:lnTo>
                  <a:pt x="137160" y="175260"/>
                </a:lnTo>
                <a:lnTo>
                  <a:pt x="38100" y="22860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1729629" y="5599829"/>
            <a:ext cx="95607" cy="157424"/>
          </a:xfrm>
          <a:custGeom>
            <a:avLst/>
            <a:gdLst>
              <a:gd name="connsiteX0" fmla="*/ 0 w 121920"/>
              <a:gd name="connsiteY0" fmla="*/ 0 h 190500"/>
              <a:gd name="connsiteX1" fmla="*/ 114300 w 121920"/>
              <a:gd name="connsiteY1" fmla="*/ 91440 h 190500"/>
              <a:gd name="connsiteX2" fmla="*/ 7620 w 121920"/>
              <a:gd name="connsiteY2" fmla="*/ 129540 h 190500"/>
              <a:gd name="connsiteX3" fmla="*/ 121920 w 12192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" h="190500">
                <a:moveTo>
                  <a:pt x="0" y="0"/>
                </a:moveTo>
                <a:lnTo>
                  <a:pt x="114300" y="91440"/>
                </a:lnTo>
                <a:lnTo>
                  <a:pt x="7620" y="129540"/>
                </a:lnTo>
                <a:lnTo>
                  <a:pt x="121920" y="19050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1150010" y="4552182"/>
            <a:ext cx="687178" cy="1047648"/>
          </a:xfrm>
          <a:custGeom>
            <a:avLst/>
            <a:gdLst>
              <a:gd name="connsiteX0" fmla="*/ 762000 w 876300"/>
              <a:gd name="connsiteY0" fmla="*/ 1242060 h 1242060"/>
              <a:gd name="connsiteX1" fmla="*/ 876300 w 876300"/>
              <a:gd name="connsiteY1" fmla="*/ 1127760 h 1242060"/>
              <a:gd name="connsiteX2" fmla="*/ 723900 w 876300"/>
              <a:gd name="connsiteY2" fmla="*/ 1082040 h 1242060"/>
              <a:gd name="connsiteX3" fmla="*/ 800100 w 876300"/>
              <a:gd name="connsiteY3" fmla="*/ 990600 h 1242060"/>
              <a:gd name="connsiteX4" fmla="*/ 655320 w 876300"/>
              <a:gd name="connsiteY4" fmla="*/ 975360 h 1242060"/>
              <a:gd name="connsiteX5" fmla="*/ 769620 w 876300"/>
              <a:gd name="connsiteY5" fmla="*/ 830580 h 1242060"/>
              <a:gd name="connsiteX6" fmla="*/ 632460 w 876300"/>
              <a:gd name="connsiteY6" fmla="*/ 807720 h 1242060"/>
              <a:gd name="connsiteX7" fmla="*/ 670560 w 876300"/>
              <a:gd name="connsiteY7" fmla="*/ 685800 h 1242060"/>
              <a:gd name="connsiteX8" fmla="*/ 525780 w 876300"/>
              <a:gd name="connsiteY8" fmla="*/ 693420 h 1242060"/>
              <a:gd name="connsiteX9" fmla="*/ 541020 w 876300"/>
              <a:gd name="connsiteY9" fmla="*/ 480060 h 1242060"/>
              <a:gd name="connsiteX10" fmla="*/ 411480 w 876300"/>
              <a:gd name="connsiteY10" fmla="*/ 510540 h 1242060"/>
              <a:gd name="connsiteX11" fmla="*/ 434340 w 876300"/>
              <a:gd name="connsiteY11" fmla="*/ 342900 h 1242060"/>
              <a:gd name="connsiteX12" fmla="*/ 281940 w 876300"/>
              <a:gd name="connsiteY12" fmla="*/ 381000 h 1242060"/>
              <a:gd name="connsiteX13" fmla="*/ 312420 w 876300"/>
              <a:gd name="connsiteY13" fmla="*/ 243840 h 1242060"/>
              <a:gd name="connsiteX14" fmla="*/ 175260 w 876300"/>
              <a:gd name="connsiteY14" fmla="*/ 281940 h 1242060"/>
              <a:gd name="connsiteX15" fmla="*/ 198120 w 876300"/>
              <a:gd name="connsiteY15" fmla="*/ 144780 h 1242060"/>
              <a:gd name="connsiteX16" fmla="*/ 0 w 876300"/>
              <a:gd name="connsiteY16" fmla="*/ 114300 h 1242060"/>
              <a:gd name="connsiteX17" fmla="*/ 76200 w 876300"/>
              <a:gd name="connsiteY17" fmla="*/ 0 h 1242060"/>
              <a:gd name="connsiteX18" fmla="*/ 76200 w 876300"/>
              <a:gd name="connsiteY18" fmla="*/ 0 h 1242060"/>
              <a:gd name="connsiteX0" fmla="*/ 762000 w 876300"/>
              <a:gd name="connsiteY0" fmla="*/ 1264920 h 1264920"/>
              <a:gd name="connsiteX1" fmla="*/ 876300 w 876300"/>
              <a:gd name="connsiteY1" fmla="*/ 1150620 h 1264920"/>
              <a:gd name="connsiteX2" fmla="*/ 723900 w 876300"/>
              <a:gd name="connsiteY2" fmla="*/ 1104900 h 1264920"/>
              <a:gd name="connsiteX3" fmla="*/ 800100 w 876300"/>
              <a:gd name="connsiteY3" fmla="*/ 1013460 h 1264920"/>
              <a:gd name="connsiteX4" fmla="*/ 655320 w 876300"/>
              <a:gd name="connsiteY4" fmla="*/ 998220 h 1264920"/>
              <a:gd name="connsiteX5" fmla="*/ 769620 w 876300"/>
              <a:gd name="connsiteY5" fmla="*/ 853440 h 1264920"/>
              <a:gd name="connsiteX6" fmla="*/ 632460 w 876300"/>
              <a:gd name="connsiteY6" fmla="*/ 830580 h 1264920"/>
              <a:gd name="connsiteX7" fmla="*/ 670560 w 876300"/>
              <a:gd name="connsiteY7" fmla="*/ 708660 h 1264920"/>
              <a:gd name="connsiteX8" fmla="*/ 525780 w 876300"/>
              <a:gd name="connsiteY8" fmla="*/ 716280 h 1264920"/>
              <a:gd name="connsiteX9" fmla="*/ 541020 w 876300"/>
              <a:gd name="connsiteY9" fmla="*/ 502920 h 1264920"/>
              <a:gd name="connsiteX10" fmla="*/ 411480 w 876300"/>
              <a:gd name="connsiteY10" fmla="*/ 533400 h 1264920"/>
              <a:gd name="connsiteX11" fmla="*/ 434340 w 876300"/>
              <a:gd name="connsiteY11" fmla="*/ 365760 h 1264920"/>
              <a:gd name="connsiteX12" fmla="*/ 281940 w 876300"/>
              <a:gd name="connsiteY12" fmla="*/ 403860 h 1264920"/>
              <a:gd name="connsiteX13" fmla="*/ 312420 w 876300"/>
              <a:gd name="connsiteY13" fmla="*/ 266700 h 1264920"/>
              <a:gd name="connsiteX14" fmla="*/ 175260 w 876300"/>
              <a:gd name="connsiteY14" fmla="*/ 304800 h 1264920"/>
              <a:gd name="connsiteX15" fmla="*/ 198120 w 876300"/>
              <a:gd name="connsiteY15" fmla="*/ 167640 h 1264920"/>
              <a:gd name="connsiteX16" fmla="*/ 0 w 876300"/>
              <a:gd name="connsiteY16" fmla="*/ 137160 h 1264920"/>
              <a:gd name="connsiteX17" fmla="*/ 76200 w 876300"/>
              <a:gd name="connsiteY17" fmla="*/ 22860 h 1264920"/>
              <a:gd name="connsiteX18" fmla="*/ 60960 w 876300"/>
              <a:gd name="connsiteY18" fmla="*/ 0 h 1264920"/>
              <a:gd name="connsiteX0" fmla="*/ 899160 w 1013460"/>
              <a:gd name="connsiteY0" fmla="*/ 1318260 h 1318260"/>
              <a:gd name="connsiteX1" fmla="*/ 1013460 w 1013460"/>
              <a:gd name="connsiteY1" fmla="*/ 1203960 h 1318260"/>
              <a:gd name="connsiteX2" fmla="*/ 861060 w 1013460"/>
              <a:gd name="connsiteY2" fmla="*/ 1158240 h 1318260"/>
              <a:gd name="connsiteX3" fmla="*/ 937260 w 1013460"/>
              <a:gd name="connsiteY3" fmla="*/ 1066800 h 1318260"/>
              <a:gd name="connsiteX4" fmla="*/ 792480 w 1013460"/>
              <a:gd name="connsiteY4" fmla="*/ 1051560 h 1318260"/>
              <a:gd name="connsiteX5" fmla="*/ 906780 w 1013460"/>
              <a:gd name="connsiteY5" fmla="*/ 906780 h 1318260"/>
              <a:gd name="connsiteX6" fmla="*/ 769620 w 1013460"/>
              <a:gd name="connsiteY6" fmla="*/ 883920 h 1318260"/>
              <a:gd name="connsiteX7" fmla="*/ 807720 w 1013460"/>
              <a:gd name="connsiteY7" fmla="*/ 762000 h 1318260"/>
              <a:gd name="connsiteX8" fmla="*/ 662940 w 1013460"/>
              <a:gd name="connsiteY8" fmla="*/ 769620 h 1318260"/>
              <a:gd name="connsiteX9" fmla="*/ 678180 w 1013460"/>
              <a:gd name="connsiteY9" fmla="*/ 556260 h 1318260"/>
              <a:gd name="connsiteX10" fmla="*/ 548640 w 1013460"/>
              <a:gd name="connsiteY10" fmla="*/ 586740 h 1318260"/>
              <a:gd name="connsiteX11" fmla="*/ 571500 w 1013460"/>
              <a:gd name="connsiteY11" fmla="*/ 419100 h 1318260"/>
              <a:gd name="connsiteX12" fmla="*/ 419100 w 1013460"/>
              <a:gd name="connsiteY12" fmla="*/ 457200 h 1318260"/>
              <a:gd name="connsiteX13" fmla="*/ 449580 w 1013460"/>
              <a:gd name="connsiteY13" fmla="*/ 320040 h 1318260"/>
              <a:gd name="connsiteX14" fmla="*/ 312420 w 1013460"/>
              <a:gd name="connsiteY14" fmla="*/ 358140 h 1318260"/>
              <a:gd name="connsiteX15" fmla="*/ 335280 w 1013460"/>
              <a:gd name="connsiteY15" fmla="*/ 220980 h 1318260"/>
              <a:gd name="connsiteX16" fmla="*/ 137160 w 1013460"/>
              <a:gd name="connsiteY16" fmla="*/ 190500 h 1318260"/>
              <a:gd name="connsiteX17" fmla="*/ 213360 w 1013460"/>
              <a:gd name="connsiteY17" fmla="*/ 76200 h 1318260"/>
              <a:gd name="connsiteX18" fmla="*/ 0 w 1013460"/>
              <a:gd name="connsiteY18" fmla="*/ 0 h 1318260"/>
              <a:gd name="connsiteX0" fmla="*/ 899160 w 1013460"/>
              <a:gd name="connsiteY0" fmla="*/ 1318260 h 1318260"/>
              <a:gd name="connsiteX1" fmla="*/ 1013460 w 1013460"/>
              <a:gd name="connsiteY1" fmla="*/ 1203960 h 1318260"/>
              <a:gd name="connsiteX2" fmla="*/ 861060 w 1013460"/>
              <a:gd name="connsiteY2" fmla="*/ 1158240 h 1318260"/>
              <a:gd name="connsiteX3" fmla="*/ 937260 w 1013460"/>
              <a:gd name="connsiteY3" fmla="*/ 1066800 h 1318260"/>
              <a:gd name="connsiteX4" fmla="*/ 792480 w 1013460"/>
              <a:gd name="connsiteY4" fmla="*/ 1051560 h 1318260"/>
              <a:gd name="connsiteX5" fmla="*/ 906780 w 1013460"/>
              <a:gd name="connsiteY5" fmla="*/ 906780 h 1318260"/>
              <a:gd name="connsiteX6" fmla="*/ 769620 w 1013460"/>
              <a:gd name="connsiteY6" fmla="*/ 883920 h 1318260"/>
              <a:gd name="connsiteX7" fmla="*/ 807720 w 1013460"/>
              <a:gd name="connsiteY7" fmla="*/ 762000 h 1318260"/>
              <a:gd name="connsiteX8" fmla="*/ 662940 w 1013460"/>
              <a:gd name="connsiteY8" fmla="*/ 769620 h 1318260"/>
              <a:gd name="connsiteX9" fmla="*/ 678180 w 1013460"/>
              <a:gd name="connsiteY9" fmla="*/ 556260 h 1318260"/>
              <a:gd name="connsiteX10" fmla="*/ 548640 w 1013460"/>
              <a:gd name="connsiteY10" fmla="*/ 586740 h 1318260"/>
              <a:gd name="connsiteX11" fmla="*/ 571500 w 1013460"/>
              <a:gd name="connsiteY11" fmla="*/ 419100 h 1318260"/>
              <a:gd name="connsiteX12" fmla="*/ 419100 w 1013460"/>
              <a:gd name="connsiteY12" fmla="*/ 457200 h 1318260"/>
              <a:gd name="connsiteX13" fmla="*/ 449580 w 1013460"/>
              <a:gd name="connsiteY13" fmla="*/ 320040 h 1318260"/>
              <a:gd name="connsiteX14" fmla="*/ 312420 w 1013460"/>
              <a:gd name="connsiteY14" fmla="*/ 358140 h 1318260"/>
              <a:gd name="connsiteX15" fmla="*/ 335280 w 1013460"/>
              <a:gd name="connsiteY15" fmla="*/ 220980 h 1318260"/>
              <a:gd name="connsiteX16" fmla="*/ 137160 w 1013460"/>
              <a:gd name="connsiteY16" fmla="*/ 190500 h 1318260"/>
              <a:gd name="connsiteX17" fmla="*/ 198120 w 1013460"/>
              <a:gd name="connsiteY17" fmla="*/ 60960 h 1318260"/>
              <a:gd name="connsiteX18" fmla="*/ 0 w 1013460"/>
              <a:gd name="connsiteY18" fmla="*/ 0 h 1318260"/>
              <a:gd name="connsiteX0" fmla="*/ 762000 w 876300"/>
              <a:gd name="connsiteY0" fmla="*/ 1267770 h 1267770"/>
              <a:gd name="connsiteX1" fmla="*/ 876300 w 876300"/>
              <a:gd name="connsiteY1" fmla="*/ 1153470 h 1267770"/>
              <a:gd name="connsiteX2" fmla="*/ 723900 w 876300"/>
              <a:gd name="connsiteY2" fmla="*/ 1107750 h 1267770"/>
              <a:gd name="connsiteX3" fmla="*/ 800100 w 876300"/>
              <a:gd name="connsiteY3" fmla="*/ 1016310 h 1267770"/>
              <a:gd name="connsiteX4" fmla="*/ 655320 w 876300"/>
              <a:gd name="connsiteY4" fmla="*/ 1001070 h 1267770"/>
              <a:gd name="connsiteX5" fmla="*/ 769620 w 876300"/>
              <a:gd name="connsiteY5" fmla="*/ 856290 h 1267770"/>
              <a:gd name="connsiteX6" fmla="*/ 632460 w 876300"/>
              <a:gd name="connsiteY6" fmla="*/ 833430 h 1267770"/>
              <a:gd name="connsiteX7" fmla="*/ 670560 w 876300"/>
              <a:gd name="connsiteY7" fmla="*/ 711510 h 1267770"/>
              <a:gd name="connsiteX8" fmla="*/ 525780 w 876300"/>
              <a:gd name="connsiteY8" fmla="*/ 719130 h 1267770"/>
              <a:gd name="connsiteX9" fmla="*/ 541020 w 876300"/>
              <a:gd name="connsiteY9" fmla="*/ 505770 h 1267770"/>
              <a:gd name="connsiteX10" fmla="*/ 411480 w 876300"/>
              <a:gd name="connsiteY10" fmla="*/ 536250 h 1267770"/>
              <a:gd name="connsiteX11" fmla="*/ 434340 w 876300"/>
              <a:gd name="connsiteY11" fmla="*/ 368610 h 1267770"/>
              <a:gd name="connsiteX12" fmla="*/ 281940 w 876300"/>
              <a:gd name="connsiteY12" fmla="*/ 406710 h 1267770"/>
              <a:gd name="connsiteX13" fmla="*/ 312420 w 876300"/>
              <a:gd name="connsiteY13" fmla="*/ 269550 h 1267770"/>
              <a:gd name="connsiteX14" fmla="*/ 175260 w 876300"/>
              <a:gd name="connsiteY14" fmla="*/ 307650 h 1267770"/>
              <a:gd name="connsiteX15" fmla="*/ 198120 w 876300"/>
              <a:gd name="connsiteY15" fmla="*/ 170490 h 1267770"/>
              <a:gd name="connsiteX16" fmla="*/ 0 w 876300"/>
              <a:gd name="connsiteY16" fmla="*/ 140010 h 1267770"/>
              <a:gd name="connsiteX17" fmla="*/ 60960 w 876300"/>
              <a:gd name="connsiteY17" fmla="*/ 10470 h 1267770"/>
              <a:gd name="connsiteX18" fmla="*/ 60960 w 876300"/>
              <a:gd name="connsiteY18" fmla="*/ 2850 h 126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6300" h="1267770">
                <a:moveTo>
                  <a:pt x="762000" y="1267770"/>
                </a:moveTo>
                <a:lnTo>
                  <a:pt x="876300" y="1153470"/>
                </a:lnTo>
                <a:lnTo>
                  <a:pt x="723900" y="1107750"/>
                </a:lnTo>
                <a:lnTo>
                  <a:pt x="800100" y="1016310"/>
                </a:lnTo>
                <a:lnTo>
                  <a:pt x="655320" y="1001070"/>
                </a:lnTo>
                <a:lnTo>
                  <a:pt x="769620" y="856290"/>
                </a:lnTo>
                <a:lnTo>
                  <a:pt x="632460" y="833430"/>
                </a:lnTo>
                <a:lnTo>
                  <a:pt x="670560" y="711510"/>
                </a:lnTo>
                <a:lnTo>
                  <a:pt x="525780" y="719130"/>
                </a:lnTo>
                <a:lnTo>
                  <a:pt x="541020" y="505770"/>
                </a:lnTo>
                <a:lnTo>
                  <a:pt x="411480" y="536250"/>
                </a:lnTo>
                <a:lnTo>
                  <a:pt x="434340" y="368610"/>
                </a:lnTo>
                <a:lnTo>
                  <a:pt x="281940" y="406710"/>
                </a:lnTo>
                <a:lnTo>
                  <a:pt x="312420" y="269550"/>
                </a:lnTo>
                <a:lnTo>
                  <a:pt x="175260" y="307650"/>
                </a:lnTo>
                <a:lnTo>
                  <a:pt x="198120" y="170490"/>
                </a:lnTo>
                <a:lnTo>
                  <a:pt x="0" y="140010"/>
                </a:lnTo>
                <a:cubicBezTo>
                  <a:pt x="25400" y="101910"/>
                  <a:pt x="50800" y="33330"/>
                  <a:pt x="60960" y="10470"/>
                </a:cubicBezTo>
                <a:cubicBezTo>
                  <a:pt x="71120" y="-12390"/>
                  <a:pt x="66040" y="10470"/>
                  <a:pt x="60960" y="2850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 flipH="1" flipV="1">
            <a:off x="3653729" y="4952340"/>
            <a:ext cx="95763" cy="389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9" name="Straight Arrow Connector 188"/>
          <p:cNvCxnSpPr/>
          <p:nvPr/>
        </p:nvCxnSpPr>
        <p:spPr>
          <a:xfrm flipV="1">
            <a:off x="3048006" y="4691533"/>
            <a:ext cx="0" cy="4516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0" name="Straight Arrow Connector 189"/>
          <p:cNvCxnSpPr/>
          <p:nvPr/>
        </p:nvCxnSpPr>
        <p:spPr>
          <a:xfrm flipH="1" flipV="1">
            <a:off x="1454758" y="4762802"/>
            <a:ext cx="274871" cy="3517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3" name="Oval 192"/>
          <p:cNvSpPr/>
          <p:nvPr/>
        </p:nvSpPr>
        <p:spPr>
          <a:xfrm>
            <a:off x="2691323" y="2665685"/>
            <a:ext cx="204459" cy="2071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364398" y="3173243"/>
            <a:ext cx="198600" cy="19920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418229" y="3875765"/>
            <a:ext cx="192616" cy="19937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3728510" y="4998825"/>
            <a:ext cx="195867" cy="18315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799380" y="4803644"/>
            <a:ext cx="194299" cy="19242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700833" y="4867147"/>
            <a:ext cx="189687" cy="19509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0" name="Straight Connector 199"/>
          <p:cNvCxnSpPr>
            <a:endCxn id="160" idx="3"/>
          </p:cNvCxnSpPr>
          <p:nvPr/>
        </p:nvCxnSpPr>
        <p:spPr>
          <a:xfrm flipH="1">
            <a:off x="2343254" y="2994439"/>
            <a:ext cx="310776" cy="197649"/>
          </a:xfrm>
          <a:prstGeom prst="line">
            <a:avLst/>
          </a:prstGeom>
          <a:noFill/>
          <a:ln w="9525" cap="flat" cmpd="sng" algn="ctr">
            <a:solidFill>
              <a:srgbClr val="00509E"/>
            </a:solidFill>
            <a:prstDash val="solid"/>
            <a:miter lim="800000"/>
          </a:ln>
          <a:effectLst/>
        </p:spPr>
      </p:cxnSp>
      <p:sp>
        <p:nvSpPr>
          <p:cNvPr id="220" name="TextBox 219"/>
          <p:cNvSpPr txBox="1"/>
          <p:nvPr/>
        </p:nvSpPr>
        <p:spPr>
          <a:xfrm>
            <a:off x="6094213" y="5143135"/>
            <a:ext cx="761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Shale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15361" y="3584889"/>
            <a:ext cx="178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Chalk Aquifer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669783" y="4089333"/>
            <a:ext cx="17804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Impermeable Rock</a:t>
            </a: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697752" y="3239900"/>
            <a:ext cx="16391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Permeable Rock</a:t>
            </a: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7158417" y="3854621"/>
            <a:ext cx="182880" cy="1828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b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7158417" y="3401330"/>
            <a:ext cx="182880" cy="1828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a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7164359" y="4751975"/>
            <a:ext cx="182880" cy="1828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158417" y="4218634"/>
            <a:ext cx="182880" cy="1828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7158417" y="5195865"/>
            <a:ext cx="182880" cy="1828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7341297" y="3335311"/>
            <a:ext cx="12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integrity failure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341297" y="3790079"/>
            <a:ext cx="188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341297" y="4158050"/>
            <a:ext cx="12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propagation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341297" y="4691429"/>
            <a:ext cx="188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fracture connection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341297" y="5162661"/>
            <a:ext cx="110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with old oil well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7" name="Straight Arrow Connector 256"/>
          <p:cNvCxnSpPr/>
          <p:nvPr/>
        </p:nvCxnSpPr>
        <p:spPr>
          <a:xfrm>
            <a:off x="6161073" y="1321814"/>
            <a:ext cx="7529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6924669" y="1117162"/>
            <a:ext cx="171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 transport pathway</a:t>
            </a:r>
            <a:endParaRPr lang="en-GB" sz="12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116" y="1111025"/>
            <a:ext cx="1969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Integrity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611" y="2262055"/>
            <a:ext cx="2927664" cy="2490616"/>
          </a:xfrm>
          <a:prstGeom prst="rect">
            <a:avLst/>
          </a:prstGeom>
          <a:pattFill prst="pct50">
            <a:fgClr>
              <a:srgbClr val="C9B793"/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195" y="2270565"/>
            <a:ext cx="1162225" cy="247359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956" y="2270566"/>
            <a:ext cx="383239" cy="24746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0611" y="1700081"/>
            <a:ext cx="124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Formation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25556" y="3132140"/>
            <a:ext cx="0" cy="1045331"/>
          </a:xfrm>
          <a:prstGeom prst="straightConnector1">
            <a:avLst/>
          </a:prstGeom>
          <a:noFill/>
          <a:ln w="38100" cap="flat" cmpd="sng" algn="ctr">
            <a:solidFill>
              <a:srgbClr val="00509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V="1">
            <a:off x="2079419" y="2826585"/>
            <a:ext cx="0" cy="1045331"/>
          </a:xfrm>
          <a:prstGeom prst="straightConnector1">
            <a:avLst/>
          </a:prstGeom>
          <a:noFill/>
          <a:ln w="38100" cap="flat" cmpd="sng" algn="ctr">
            <a:solidFill>
              <a:srgbClr val="00509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Freeform 20"/>
          <p:cNvSpPr/>
          <p:nvPr/>
        </p:nvSpPr>
        <p:spPr>
          <a:xfrm>
            <a:off x="920782" y="2360925"/>
            <a:ext cx="1158013" cy="705333"/>
          </a:xfrm>
          <a:custGeom>
            <a:avLst/>
            <a:gdLst>
              <a:gd name="connsiteX0" fmla="*/ 0 w 507442"/>
              <a:gd name="connsiteY0" fmla="*/ 411983 h 411983"/>
              <a:gd name="connsiteX1" fmla="*/ 20097 w 507442"/>
              <a:gd name="connsiteY1" fmla="*/ 376813 h 411983"/>
              <a:gd name="connsiteX2" fmla="*/ 35169 w 507442"/>
              <a:gd name="connsiteY2" fmla="*/ 371789 h 411983"/>
              <a:gd name="connsiteX3" fmla="*/ 55266 w 507442"/>
              <a:gd name="connsiteY3" fmla="*/ 351692 h 411983"/>
              <a:gd name="connsiteX4" fmla="*/ 85411 w 507442"/>
              <a:gd name="connsiteY4" fmla="*/ 321547 h 411983"/>
              <a:gd name="connsiteX5" fmla="*/ 95459 w 507442"/>
              <a:gd name="connsiteY5" fmla="*/ 306475 h 411983"/>
              <a:gd name="connsiteX6" fmla="*/ 110532 w 507442"/>
              <a:gd name="connsiteY6" fmla="*/ 301451 h 411983"/>
              <a:gd name="connsiteX7" fmla="*/ 120580 w 507442"/>
              <a:gd name="connsiteY7" fmla="*/ 291402 h 411983"/>
              <a:gd name="connsiteX8" fmla="*/ 135653 w 507442"/>
              <a:gd name="connsiteY8" fmla="*/ 286378 h 411983"/>
              <a:gd name="connsiteX9" fmla="*/ 155749 w 507442"/>
              <a:gd name="connsiteY9" fmla="*/ 281354 h 411983"/>
              <a:gd name="connsiteX10" fmla="*/ 180870 w 507442"/>
              <a:gd name="connsiteY10" fmla="*/ 276330 h 411983"/>
              <a:gd name="connsiteX11" fmla="*/ 211015 w 507442"/>
              <a:gd name="connsiteY11" fmla="*/ 266281 h 411983"/>
              <a:gd name="connsiteX12" fmla="*/ 226088 w 507442"/>
              <a:gd name="connsiteY12" fmla="*/ 261257 h 411983"/>
              <a:gd name="connsiteX13" fmla="*/ 241160 w 507442"/>
              <a:gd name="connsiteY13" fmla="*/ 256233 h 411983"/>
              <a:gd name="connsiteX14" fmla="*/ 256233 w 507442"/>
              <a:gd name="connsiteY14" fmla="*/ 251209 h 411983"/>
              <a:gd name="connsiteX15" fmla="*/ 271306 w 507442"/>
              <a:gd name="connsiteY15" fmla="*/ 241161 h 411983"/>
              <a:gd name="connsiteX16" fmla="*/ 301451 w 507442"/>
              <a:gd name="connsiteY16" fmla="*/ 200967 h 411983"/>
              <a:gd name="connsiteX17" fmla="*/ 316523 w 507442"/>
              <a:gd name="connsiteY17" fmla="*/ 190919 h 411983"/>
              <a:gd name="connsiteX18" fmla="*/ 336620 w 507442"/>
              <a:gd name="connsiteY18" fmla="*/ 150725 h 411983"/>
              <a:gd name="connsiteX19" fmla="*/ 346668 w 507442"/>
              <a:gd name="connsiteY19" fmla="*/ 120580 h 411983"/>
              <a:gd name="connsiteX20" fmla="*/ 351692 w 507442"/>
              <a:gd name="connsiteY20" fmla="*/ 100484 h 411983"/>
              <a:gd name="connsiteX21" fmla="*/ 361741 w 507442"/>
              <a:gd name="connsiteY21" fmla="*/ 85411 h 411983"/>
              <a:gd name="connsiteX22" fmla="*/ 366765 w 507442"/>
              <a:gd name="connsiteY22" fmla="*/ 70339 h 411983"/>
              <a:gd name="connsiteX23" fmla="*/ 406958 w 507442"/>
              <a:gd name="connsiteY23" fmla="*/ 50242 h 411983"/>
              <a:gd name="connsiteX24" fmla="*/ 422031 w 507442"/>
              <a:gd name="connsiteY24" fmla="*/ 45218 h 411983"/>
              <a:gd name="connsiteX25" fmla="*/ 437103 w 507442"/>
              <a:gd name="connsiteY25" fmla="*/ 40194 h 411983"/>
              <a:gd name="connsiteX26" fmla="*/ 467248 w 507442"/>
              <a:gd name="connsiteY26" fmla="*/ 20097 h 411983"/>
              <a:gd name="connsiteX27" fmla="*/ 477297 w 507442"/>
              <a:gd name="connsiteY27" fmla="*/ 10048 h 411983"/>
              <a:gd name="connsiteX28" fmla="*/ 507442 w 507442"/>
              <a:gd name="connsiteY28" fmla="*/ 0 h 4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7442" h="411983">
                <a:moveTo>
                  <a:pt x="0" y="411983"/>
                </a:moveTo>
                <a:cubicBezTo>
                  <a:pt x="5224" y="398922"/>
                  <a:pt x="7129" y="384594"/>
                  <a:pt x="20097" y="376813"/>
                </a:cubicBezTo>
                <a:cubicBezTo>
                  <a:pt x="24638" y="374088"/>
                  <a:pt x="30145" y="373464"/>
                  <a:pt x="35169" y="371789"/>
                </a:cubicBezTo>
                <a:cubicBezTo>
                  <a:pt x="45887" y="339636"/>
                  <a:pt x="31150" y="370449"/>
                  <a:pt x="55266" y="351692"/>
                </a:cubicBezTo>
                <a:cubicBezTo>
                  <a:pt x="66483" y="342968"/>
                  <a:pt x="75363" y="331595"/>
                  <a:pt x="85411" y="321547"/>
                </a:cubicBezTo>
                <a:cubicBezTo>
                  <a:pt x="89681" y="317277"/>
                  <a:pt x="90744" y="310247"/>
                  <a:pt x="95459" y="306475"/>
                </a:cubicBezTo>
                <a:cubicBezTo>
                  <a:pt x="99595" y="303167"/>
                  <a:pt x="105508" y="303126"/>
                  <a:pt x="110532" y="301451"/>
                </a:cubicBezTo>
                <a:cubicBezTo>
                  <a:pt x="113881" y="298101"/>
                  <a:pt x="116518" y="293839"/>
                  <a:pt x="120580" y="291402"/>
                </a:cubicBezTo>
                <a:cubicBezTo>
                  <a:pt x="125121" y="288677"/>
                  <a:pt x="130561" y="287833"/>
                  <a:pt x="135653" y="286378"/>
                </a:cubicBezTo>
                <a:cubicBezTo>
                  <a:pt x="142292" y="284481"/>
                  <a:pt x="149009" y="282852"/>
                  <a:pt x="155749" y="281354"/>
                </a:cubicBezTo>
                <a:cubicBezTo>
                  <a:pt x="164085" y="279502"/>
                  <a:pt x="172631" y="278577"/>
                  <a:pt x="180870" y="276330"/>
                </a:cubicBezTo>
                <a:cubicBezTo>
                  <a:pt x="191089" y="273543"/>
                  <a:pt x="200967" y="269631"/>
                  <a:pt x="211015" y="266281"/>
                </a:cubicBezTo>
                <a:lnTo>
                  <a:pt x="226088" y="261257"/>
                </a:lnTo>
                <a:lnTo>
                  <a:pt x="241160" y="256233"/>
                </a:lnTo>
                <a:cubicBezTo>
                  <a:pt x="246184" y="254558"/>
                  <a:pt x="251826" y="254147"/>
                  <a:pt x="256233" y="251209"/>
                </a:cubicBezTo>
                <a:lnTo>
                  <a:pt x="271306" y="241161"/>
                </a:lnTo>
                <a:cubicBezTo>
                  <a:pt x="280492" y="227382"/>
                  <a:pt x="288173" y="211589"/>
                  <a:pt x="301451" y="200967"/>
                </a:cubicBezTo>
                <a:cubicBezTo>
                  <a:pt x="306166" y="197195"/>
                  <a:pt x="311499" y="194268"/>
                  <a:pt x="316523" y="190919"/>
                </a:cubicBezTo>
                <a:cubicBezTo>
                  <a:pt x="328069" y="156280"/>
                  <a:pt x="319081" y="168264"/>
                  <a:pt x="336620" y="150725"/>
                </a:cubicBezTo>
                <a:cubicBezTo>
                  <a:pt x="339969" y="140677"/>
                  <a:pt x="344099" y="130856"/>
                  <a:pt x="346668" y="120580"/>
                </a:cubicBezTo>
                <a:cubicBezTo>
                  <a:pt x="348343" y="113881"/>
                  <a:pt x="348972" y="106831"/>
                  <a:pt x="351692" y="100484"/>
                </a:cubicBezTo>
                <a:cubicBezTo>
                  <a:pt x="354071" y="94934"/>
                  <a:pt x="358391" y="90435"/>
                  <a:pt x="361741" y="85411"/>
                </a:cubicBezTo>
                <a:cubicBezTo>
                  <a:pt x="363416" y="80387"/>
                  <a:pt x="364040" y="74880"/>
                  <a:pt x="366765" y="70339"/>
                </a:cubicBezTo>
                <a:cubicBezTo>
                  <a:pt x="375535" y="55723"/>
                  <a:pt x="391924" y="55253"/>
                  <a:pt x="406958" y="50242"/>
                </a:cubicBezTo>
                <a:lnTo>
                  <a:pt x="422031" y="45218"/>
                </a:lnTo>
                <a:lnTo>
                  <a:pt x="437103" y="40194"/>
                </a:lnTo>
                <a:cubicBezTo>
                  <a:pt x="447151" y="33495"/>
                  <a:pt x="458709" y="28636"/>
                  <a:pt x="467248" y="20097"/>
                </a:cubicBezTo>
                <a:cubicBezTo>
                  <a:pt x="470598" y="16747"/>
                  <a:pt x="473060" y="12167"/>
                  <a:pt x="477297" y="10048"/>
                </a:cubicBezTo>
                <a:cubicBezTo>
                  <a:pt x="486771" y="5311"/>
                  <a:pt x="507442" y="0"/>
                  <a:pt x="507442" y="0"/>
                </a:cubicBezTo>
              </a:path>
            </a:pathLst>
          </a:custGeom>
          <a:noFill/>
          <a:ln w="19050" cap="flat" cmpd="sng" algn="ctr">
            <a:solidFill>
              <a:srgbClr val="4545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78282" y="2557795"/>
            <a:ext cx="564610" cy="262507"/>
          </a:xfrm>
          <a:prstGeom prst="straightConnector1">
            <a:avLst/>
          </a:prstGeom>
          <a:noFill/>
          <a:ln w="38100" cap="flat" cmpd="sng" algn="ctr">
            <a:solidFill>
              <a:srgbClr val="00509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Freeform 22"/>
          <p:cNvSpPr/>
          <p:nvPr/>
        </p:nvSpPr>
        <p:spPr>
          <a:xfrm>
            <a:off x="910585" y="3984489"/>
            <a:ext cx="1257944" cy="565593"/>
          </a:xfrm>
          <a:custGeom>
            <a:avLst/>
            <a:gdLst>
              <a:gd name="connsiteX0" fmla="*/ 0 w 723481"/>
              <a:gd name="connsiteY0" fmla="*/ 306474 h 341644"/>
              <a:gd name="connsiteX1" fmla="*/ 723481 w 723481"/>
              <a:gd name="connsiteY1" fmla="*/ 0 h 341644"/>
              <a:gd name="connsiteX2" fmla="*/ 718457 w 723481"/>
              <a:gd name="connsiteY2" fmla="*/ 140677 h 341644"/>
              <a:gd name="connsiteX3" fmla="*/ 437103 w 723481"/>
              <a:gd name="connsiteY3" fmla="*/ 216039 h 341644"/>
              <a:gd name="connsiteX4" fmla="*/ 256233 w 723481"/>
              <a:gd name="connsiteY4" fmla="*/ 286378 h 341644"/>
              <a:gd name="connsiteX5" fmla="*/ 115556 w 723481"/>
              <a:gd name="connsiteY5" fmla="*/ 341644 h 341644"/>
              <a:gd name="connsiteX6" fmla="*/ 0 w 723481"/>
              <a:gd name="connsiteY6" fmla="*/ 306474 h 341644"/>
              <a:gd name="connsiteX0" fmla="*/ 60 w 723541"/>
              <a:gd name="connsiteY0" fmla="*/ 306474 h 407763"/>
              <a:gd name="connsiteX1" fmla="*/ 723541 w 723541"/>
              <a:gd name="connsiteY1" fmla="*/ 0 h 407763"/>
              <a:gd name="connsiteX2" fmla="*/ 718517 w 723541"/>
              <a:gd name="connsiteY2" fmla="*/ 140677 h 407763"/>
              <a:gd name="connsiteX3" fmla="*/ 437163 w 723541"/>
              <a:gd name="connsiteY3" fmla="*/ 216039 h 407763"/>
              <a:gd name="connsiteX4" fmla="*/ 256293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306474 h 407763"/>
              <a:gd name="connsiteX0" fmla="*/ 60 w 723541"/>
              <a:gd name="connsiteY0" fmla="*/ 278137 h 407763"/>
              <a:gd name="connsiteX1" fmla="*/ 723541 w 723541"/>
              <a:gd name="connsiteY1" fmla="*/ 0 h 407763"/>
              <a:gd name="connsiteX2" fmla="*/ 718517 w 723541"/>
              <a:gd name="connsiteY2" fmla="*/ 140677 h 407763"/>
              <a:gd name="connsiteX3" fmla="*/ 437163 w 723541"/>
              <a:gd name="connsiteY3" fmla="*/ 216039 h 407763"/>
              <a:gd name="connsiteX4" fmla="*/ 256293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278137 h 407763"/>
              <a:gd name="connsiteX0" fmla="*/ 60 w 723541"/>
              <a:gd name="connsiteY0" fmla="*/ 278137 h 407763"/>
              <a:gd name="connsiteX1" fmla="*/ 723541 w 723541"/>
              <a:gd name="connsiteY1" fmla="*/ 0 h 407763"/>
              <a:gd name="connsiteX2" fmla="*/ 718517 w 723541"/>
              <a:gd name="connsiteY2" fmla="*/ 140677 h 407763"/>
              <a:gd name="connsiteX3" fmla="*/ 437163 w 723541"/>
              <a:gd name="connsiteY3" fmla="*/ 216039 h 407763"/>
              <a:gd name="connsiteX4" fmla="*/ 256293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278137 h 407763"/>
              <a:gd name="connsiteX0" fmla="*/ 60 w 723541"/>
              <a:gd name="connsiteY0" fmla="*/ 278137 h 407763"/>
              <a:gd name="connsiteX1" fmla="*/ 723541 w 723541"/>
              <a:gd name="connsiteY1" fmla="*/ 0 h 407763"/>
              <a:gd name="connsiteX2" fmla="*/ 718517 w 723541"/>
              <a:gd name="connsiteY2" fmla="*/ 140677 h 407763"/>
              <a:gd name="connsiteX3" fmla="*/ 437163 w 723541"/>
              <a:gd name="connsiteY3" fmla="*/ 216039 h 407763"/>
              <a:gd name="connsiteX4" fmla="*/ 168425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278137 h 407763"/>
              <a:gd name="connsiteX0" fmla="*/ 60 w 723541"/>
              <a:gd name="connsiteY0" fmla="*/ 278137 h 407763"/>
              <a:gd name="connsiteX1" fmla="*/ 723541 w 723541"/>
              <a:gd name="connsiteY1" fmla="*/ 0 h 407763"/>
              <a:gd name="connsiteX2" fmla="*/ 718517 w 723541"/>
              <a:gd name="connsiteY2" fmla="*/ 140677 h 407763"/>
              <a:gd name="connsiteX3" fmla="*/ 437163 w 723541"/>
              <a:gd name="connsiteY3" fmla="*/ 173533 h 407763"/>
              <a:gd name="connsiteX4" fmla="*/ 168425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278137 h 407763"/>
              <a:gd name="connsiteX0" fmla="*/ 60 w 723541"/>
              <a:gd name="connsiteY0" fmla="*/ 278137 h 407763"/>
              <a:gd name="connsiteX1" fmla="*/ 723541 w 723541"/>
              <a:gd name="connsiteY1" fmla="*/ 0 h 407763"/>
              <a:gd name="connsiteX2" fmla="*/ 681520 w 723541"/>
              <a:gd name="connsiteY2" fmla="*/ 126508 h 407763"/>
              <a:gd name="connsiteX3" fmla="*/ 437163 w 723541"/>
              <a:gd name="connsiteY3" fmla="*/ 173533 h 407763"/>
              <a:gd name="connsiteX4" fmla="*/ 168425 w 723541"/>
              <a:gd name="connsiteY4" fmla="*/ 286378 h 407763"/>
              <a:gd name="connsiteX5" fmla="*/ 0 w 723541"/>
              <a:gd name="connsiteY5" fmla="*/ 407763 h 407763"/>
              <a:gd name="connsiteX6" fmla="*/ 60 w 723541"/>
              <a:gd name="connsiteY6" fmla="*/ 278137 h 407763"/>
              <a:gd name="connsiteX0" fmla="*/ 60 w 686544"/>
              <a:gd name="connsiteY0" fmla="*/ 254523 h 384149"/>
              <a:gd name="connsiteX1" fmla="*/ 686544 w 686544"/>
              <a:gd name="connsiteY1" fmla="*/ 0 h 384149"/>
              <a:gd name="connsiteX2" fmla="*/ 681520 w 686544"/>
              <a:gd name="connsiteY2" fmla="*/ 102894 h 384149"/>
              <a:gd name="connsiteX3" fmla="*/ 437163 w 686544"/>
              <a:gd name="connsiteY3" fmla="*/ 149919 h 384149"/>
              <a:gd name="connsiteX4" fmla="*/ 168425 w 686544"/>
              <a:gd name="connsiteY4" fmla="*/ 262764 h 384149"/>
              <a:gd name="connsiteX5" fmla="*/ 0 w 686544"/>
              <a:gd name="connsiteY5" fmla="*/ 384149 h 384149"/>
              <a:gd name="connsiteX6" fmla="*/ 60 w 686544"/>
              <a:gd name="connsiteY6" fmla="*/ 254523 h 384149"/>
              <a:gd name="connsiteX0" fmla="*/ 1 w 686485"/>
              <a:gd name="connsiteY0" fmla="*/ 254523 h 332198"/>
              <a:gd name="connsiteX1" fmla="*/ 686485 w 686485"/>
              <a:gd name="connsiteY1" fmla="*/ 0 h 332198"/>
              <a:gd name="connsiteX2" fmla="*/ 681461 w 686485"/>
              <a:gd name="connsiteY2" fmla="*/ 102894 h 332198"/>
              <a:gd name="connsiteX3" fmla="*/ 437104 w 686485"/>
              <a:gd name="connsiteY3" fmla="*/ 149919 h 332198"/>
              <a:gd name="connsiteX4" fmla="*/ 168366 w 686485"/>
              <a:gd name="connsiteY4" fmla="*/ 262764 h 332198"/>
              <a:gd name="connsiteX5" fmla="*/ 4565 w 686485"/>
              <a:gd name="connsiteY5" fmla="*/ 332198 h 332198"/>
              <a:gd name="connsiteX6" fmla="*/ 1 w 686485"/>
              <a:gd name="connsiteY6" fmla="*/ 254523 h 332198"/>
              <a:gd name="connsiteX0" fmla="*/ 1 w 686485"/>
              <a:gd name="connsiteY0" fmla="*/ 254523 h 332198"/>
              <a:gd name="connsiteX1" fmla="*/ 686485 w 686485"/>
              <a:gd name="connsiteY1" fmla="*/ 0 h 332198"/>
              <a:gd name="connsiteX2" fmla="*/ 644464 w 686485"/>
              <a:gd name="connsiteY2" fmla="*/ 79281 h 332198"/>
              <a:gd name="connsiteX3" fmla="*/ 437104 w 686485"/>
              <a:gd name="connsiteY3" fmla="*/ 149919 h 332198"/>
              <a:gd name="connsiteX4" fmla="*/ 168366 w 686485"/>
              <a:gd name="connsiteY4" fmla="*/ 262764 h 332198"/>
              <a:gd name="connsiteX5" fmla="*/ 4565 w 686485"/>
              <a:gd name="connsiteY5" fmla="*/ 332198 h 332198"/>
              <a:gd name="connsiteX6" fmla="*/ 1 w 686485"/>
              <a:gd name="connsiteY6" fmla="*/ 254523 h 3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485" h="332198">
                <a:moveTo>
                  <a:pt x="1" y="254523"/>
                </a:moveTo>
                <a:cubicBezTo>
                  <a:pt x="310531" y="185424"/>
                  <a:pt x="445325" y="92712"/>
                  <a:pt x="686485" y="0"/>
                </a:cubicBezTo>
                <a:lnTo>
                  <a:pt x="644464" y="79281"/>
                </a:lnTo>
                <a:lnTo>
                  <a:pt x="437104" y="149919"/>
                </a:lnTo>
                <a:lnTo>
                  <a:pt x="168366" y="262764"/>
                </a:lnTo>
                <a:lnTo>
                  <a:pt x="4565" y="332198"/>
                </a:lnTo>
                <a:cubicBezTo>
                  <a:pt x="4585" y="288989"/>
                  <a:pt x="-19" y="297732"/>
                  <a:pt x="1" y="254523"/>
                </a:cubicBezTo>
                <a:close/>
              </a:path>
            </a:pathLst>
          </a:custGeom>
          <a:pattFill prst="pct50">
            <a:fgClr>
              <a:srgbClr val="C9B793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216002" y="4290516"/>
            <a:ext cx="564610" cy="262507"/>
          </a:xfrm>
          <a:prstGeom prst="straightConnector1">
            <a:avLst/>
          </a:prstGeom>
          <a:noFill/>
          <a:ln w="38100" cap="flat" cmpd="sng" algn="ctr">
            <a:solidFill>
              <a:srgbClr val="00509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1498306" y="3193644"/>
            <a:ext cx="0" cy="824684"/>
          </a:xfrm>
          <a:prstGeom prst="straightConnector1">
            <a:avLst/>
          </a:prstGeom>
          <a:noFill/>
          <a:ln w="38100" cap="flat" cmpd="sng" algn="ctr">
            <a:solidFill>
              <a:srgbClr val="00509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1396" y="3393993"/>
            <a:ext cx="2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7291" y="2323993"/>
            <a:ext cx="2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95156" y="4366839"/>
            <a:ext cx="2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3885" y="2989775"/>
            <a:ext cx="2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9851" y="3399981"/>
            <a:ext cx="2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9960" y="3337293"/>
            <a:ext cx="3147255" cy="1569661"/>
          </a:xfrm>
          <a:prstGeom prst="rect">
            <a:avLst/>
          </a:prstGeom>
          <a:noFill/>
          <a:ln>
            <a:solidFill>
              <a:srgbClr val="005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PATHWAYS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  Through fractures in the cement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B  Between cement and casing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  Through the cement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D  Between cement and formation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E  Through gaps in the cement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9960" y="1777883"/>
            <a:ext cx="2602676" cy="1323438"/>
          </a:xfrm>
          <a:prstGeom prst="rect">
            <a:avLst/>
          </a:prstGeom>
          <a:noFill/>
          <a:ln>
            <a:solidFill>
              <a:srgbClr val="005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Hydrocarbon reservoir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Permeable formations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Coal seams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Biogenic/thermogenic gases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79960" y="5149265"/>
            <a:ext cx="1313356" cy="591103"/>
          </a:xfrm>
          <a:prstGeom prst="rect">
            <a:avLst/>
          </a:prstGeom>
          <a:noFill/>
          <a:ln>
            <a:solidFill>
              <a:srgbClr val="005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RECEPTOR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Groundwater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3337275" y="2262055"/>
            <a:ext cx="1142685" cy="1075238"/>
          </a:xfrm>
          <a:prstGeom prst="line">
            <a:avLst/>
          </a:prstGeom>
          <a:ln w="12700">
            <a:solidFill>
              <a:srgbClr val="37609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337275" y="4752671"/>
            <a:ext cx="1142686" cy="154402"/>
          </a:xfrm>
          <a:prstGeom prst="line">
            <a:avLst/>
          </a:prstGeom>
          <a:ln w="12700">
            <a:solidFill>
              <a:srgbClr val="37609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5251" y="1698045"/>
            <a:ext cx="73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9734" y="1700081"/>
            <a:ext cx="849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Cement</a:t>
            </a:r>
          </a:p>
        </p:txBody>
      </p:sp>
      <p:sp>
        <p:nvSpPr>
          <p:cNvPr id="14" name="Left Bracket 13"/>
          <p:cNvSpPr/>
          <p:nvPr/>
        </p:nvSpPr>
        <p:spPr>
          <a:xfrm rot="5400000">
            <a:off x="673782" y="1930515"/>
            <a:ext cx="94203" cy="373855"/>
          </a:xfrm>
          <a:prstGeom prst="leftBracket">
            <a:avLst/>
          </a:prstGeom>
          <a:ln>
            <a:solidFill>
              <a:srgbClr val="0050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Bracket 38"/>
          <p:cNvSpPr/>
          <p:nvPr/>
        </p:nvSpPr>
        <p:spPr>
          <a:xfrm rot="5400000">
            <a:off x="1472188" y="1558623"/>
            <a:ext cx="97799" cy="1115413"/>
          </a:xfrm>
          <a:prstGeom prst="leftBracket">
            <a:avLst/>
          </a:prstGeom>
          <a:ln>
            <a:solidFill>
              <a:srgbClr val="0050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Bracket 39"/>
          <p:cNvSpPr/>
          <p:nvPr/>
        </p:nvSpPr>
        <p:spPr>
          <a:xfrm rot="5400000">
            <a:off x="2697239" y="1525195"/>
            <a:ext cx="94888" cy="1185182"/>
          </a:xfrm>
          <a:prstGeom prst="leftBracket">
            <a:avLst/>
          </a:prstGeom>
          <a:ln>
            <a:solidFill>
              <a:srgbClr val="0050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55" y="1171560"/>
            <a:ext cx="2504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Violations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7577" y="1730487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all code violations linked to well integrity from the Pennsylvania database between 2009-2014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7980"/>
              </p:ext>
            </p:extLst>
          </p:nvPr>
        </p:nvGraphicFramePr>
        <p:xfrm>
          <a:off x="1297577" y="2519665"/>
          <a:ext cx="609600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713317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504493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Description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3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76092"/>
                          </a:solidFill>
                        </a:rPr>
                        <a:t>78.73A, 78.73B, 78.81D1 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pressure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07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76092"/>
                          </a:solidFill>
                        </a:rPr>
                        <a:t>78.82, 78.83GRNDWTR, 78.84, 78.86*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casing to protect fresh groundwater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64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76092"/>
                          </a:solidFill>
                        </a:rPr>
                        <a:t>78.81D2, 78.83A, 78.83(c), 78.83COALCSG, 79.12CW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casing and cementing procedures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654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376092"/>
                          </a:solidFill>
                        </a:rPr>
                        <a:t>78.81(a)2, 78.81(a)3,</a:t>
                      </a:r>
                      <a:r>
                        <a:rPr lang="pt-BR" sz="1400" baseline="0" dirty="0" smtClean="0">
                          <a:solidFill>
                            <a:srgbClr val="376092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376092"/>
                          </a:solidFill>
                        </a:rPr>
                        <a:t>207B, OGA 3217(B)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casing and cement to prevent migration to fresh groundwater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77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78.85 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cement installation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30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78.91(a),</a:t>
                      </a:r>
                      <a:r>
                        <a:rPr lang="en-GB" sz="1400" kern="1200" baseline="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210INADPLUG, 210NCPLUG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or leaking plug to prevent vertical flow</a:t>
                      </a:r>
                      <a:endParaRPr lang="en-GB" sz="1400" dirty="0">
                        <a:solidFill>
                          <a:srgbClr val="37609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476361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454538" y="3323040"/>
            <a:ext cx="1088204" cy="408831"/>
          </a:xfrm>
          <a:prstGeom prst="leftArrow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Arrow 13"/>
          <p:cNvSpPr/>
          <p:nvPr/>
        </p:nvSpPr>
        <p:spPr>
          <a:xfrm>
            <a:off x="7454538" y="2887228"/>
            <a:ext cx="1088204" cy="292124"/>
          </a:xfrm>
          <a:prstGeom prst="leftArrow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>
            <a:off x="7454538" y="3983121"/>
            <a:ext cx="1088204" cy="123127"/>
          </a:xfrm>
          <a:prstGeom prst="leftArrow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401128" y="4225397"/>
            <a:ext cx="1356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3.8% are violations (16,041 wells drilled)</a:t>
            </a:r>
          </a:p>
        </p:txBody>
      </p:sp>
    </p:spTree>
    <p:extLst>
      <p:ext uri="{BB962C8B-B14F-4D97-AF65-F5344CB8AC3E}">
        <p14:creationId xmlns:p14="http://schemas.microsoft.com/office/powerpoint/2010/main" val="33598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397" y="1182547"/>
            <a:ext cx="3581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and Future Work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611" y="1613434"/>
            <a:ext cx="814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accurate search is needed to find all violations – needs to include key words from the comments section.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analyse the data from 2015 to current (violation codes changed).</a:t>
            </a:r>
          </a:p>
        </p:txBody>
      </p:sp>
      <p:pic>
        <p:nvPicPr>
          <p:cNvPr id="10" name="Picture 2" descr="Image result for hydraulic fracturing com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06" y="3631799"/>
            <a:ext cx="3089910" cy="22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611" y="3279433"/>
            <a:ext cx="5171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 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numerical model to quantify well violations to produce the probability distribution function.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report: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report/paper 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Features, Events and Processes from hydraulic fracturing. </a:t>
            </a:r>
          </a:p>
        </p:txBody>
      </p:sp>
    </p:spTree>
    <p:extLst>
      <p:ext uri="{BB962C8B-B14F-4D97-AF65-F5344CB8AC3E}">
        <p14:creationId xmlns:p14="http://schemas.microsoft.com/office/powerpoint/2010/main" val="33303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301</Words>
  <Application>Microsoft Office PowerPoint</Application>
  <PresentationFormat>On-screen Show (4:3)</PresentationFormat>
  <Paragraphs>82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237</cp:revision>
  <dcterms:created xsi:type="dcterms:W3CDTF">2016-02-12T15:52:23Z</dcterms:created>
  <dcterms:modified xsi:type="dcterms:W3CDTF">2017-06-26T11:33:55Z</dcterms:modified>
</cp:coreProperties>
</file>