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3" r:id="rId4"/>
    <p:sldId id="267" r:id="rId5"/>
    <p:sldId id="264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68636"/>
            <a:ext cx="77453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Biosensor development and signal processing for</a:t>
            </a:r>
            <a:r>
              <a:rPr lang="en-GB" sz="3600" b="1" dirty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water quality </a:t>
            </a:r>
            <a:r>
              <a:rPr lang="en-GB" sz="3600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algn="ctr"/>
            <a:endParaRPr lang="en-GB" sz="3000" dirty="0" smtClean="0">
              <a:solidFill>
                <a:srgbClr val="005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 PhD proposal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2017</a:t>
            </a:r>
          </a:p>
          <a:p>
            <a:endParaRPr lang="en-GB" b="1" dirty="0" smtClean="0">
              <a:solidFill>
                <a:srgbClr val="005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Student: Dolores Gonzalez</a:t>
            </a:r>
          </a:p>
          <a:p>
            <a:r>
              <a:rPr lang="en-GB" b="1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Supervisors: Mirella Di Lorenzo, Petra Cameron </a:t>
            </a:r>
          </a:p>
          <a:p>
            <a:r>
              <a:rPr lang="en-GB" b="1" dirty="0" smtClean="0">
                <a:solidFill>
                  <a:srgbClr val="005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Eng. Dept., University of Bath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3" y="5361882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96" y="5483250"/>
            <a:ext cx="872798" cy="872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28" y="5493292"/>
            <a:ext cx="854364" cy="85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13696"/>
            <a:ext cx="3949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611" y="1367558"/>
            <a:ext cx="559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1" y="2241620"/>
            <a:ext cx="1729373" cy="12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agricultural runo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8" y="2241620"/>
            <a:ext cx="1995861" cy="14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upload.wikimedia.org/wikipedia/commons/7/77/Fish_and_Oil_Spil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61" y="2229238"/>
            <a:ext cx="2138796" cy="15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 bwMode="auto">
          <a:xfrm>
            <a:off x="889463" y="3292527"/>
            <a:ext cx="2405556" cy="9232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Runoff of pollutants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818158" y="3292527"/>
            <a:ext cx="1649941" cy="8757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Bio-toxicity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8221" y="4305259"/>
            <a:ext cx="747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List of priority substances by the Water Framework Directive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461" y="4795433"/>
            <a:ext cx="698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There is a need to develop an online, continuous and real time sensors for water quality monitoring.</a:t>
            </a:r>
            <a:endParaRPr lang="en-GB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43" y="1354795"/>
            <a:ext cx="5849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 Fuel Cell </a:t>
            </a: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(MFC) Biosensor principles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8469" t="26588" r="16522" b="12371"/>
          <a:stretch/>
        </p:blipFill>
        <p:spPr>
          <a:xfrm>
            <a:off x="419843" y="1844054"/>
            <a:ext cx="3710868" cy="3639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1896" y="2825156"/>
            <a:ext cx="1900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Challenges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Reproducibility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Selectivity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Response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Signal processing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67082" y="2823564"/>
            <a:ext cx="19748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Advantages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Low cost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Portable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/>
              <a:t>Wide range of contaminants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166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611" y="1367558"/>
            <a:ext cx="559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aim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611" y="1856817"/>
            <a:ext cx="801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97188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aim of this project is to improve the knowledge in signal processing of MFC biosensors to promote practical applications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611" y="2671003"/>
            <a:ext cx="559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5222" y="3154453"/>
            <a:ext cx="59728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continuous and real-time MFC biosensor.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ability of the sensor to detect components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interest.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develop a model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interpret and predict the sensor’s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output.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sensor in the field.</a:t>
            </a:r>
          </a:p>
        </p:txBody>
      </p:sp>
    </p:spTree>
    <p:extLst>
      <p:ext uri="{BB962C8B-B14F-4D97-AF65-F5344CB8AC3E}">
        <p14:creationId xmlns:p14="http://schemas.microsoft.com/office/powerpoint/2010/main" val="8238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44085" y="3184552"/>
            <a:ext cx="2174466" cy="82592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Model screening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57601" y="4605032"/>
            <a:ext cx="2820486" cy="1212139"/>
          </a:xfrm>
          <a:prstGeom prst="roundRect">
            <a:avLst>
              <a:gd name="adj" fmla="val 13508"/>
            </a:avLst>
          </a:prstGeom>
          <a:solidFill>
            <a:srgbClr val="E6B8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Model selection for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prediction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interpretation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5136815" y="1770442"/>
            <a:ext cx="837867" cy="399265"/>
          </a:xfrm>
          <a:prstGeom prst="rightArrow">
            <a:avLst/>
          </a:prstGeom>
          <a:solidFill>
            <a:srgbClr val="FE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3081733" y="3348515"/>
            <a:ext cx="741197" cy="40595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5660041" y="4197773"/>
            <a:ext cx="383730" cy="3572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1300464" y="2397266"/>
            <a:ext cx="526884" cy="4975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4495208">
            <a:off x="4088588" y="2573517"/>
            <a:ext cx="414776" cy="3705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0007" y="1605777"/>
            <a:ext cx="2107843" cy="667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Previous data</a:t>
            </a:r>
          </a:p>
          <a:p>
            <a:pPr marL="0" marR="0" indent="0" algn="ctr" defTabSz="2897188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Literature review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01039" y="3131739"/>
            <a:ext cx="2830059" cy="8395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Model calibration and</a:t>
            </a:r>
          </a:p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validation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081733" y="1522165"/>
            <a:ext cx="1832189" cy="934656"/>
          </a:xfrm>
          <a:prstGeom prst="roundRect">
            <a:avLst/>
          </a:prstGeom>
          <a:solidFill>
            <a:srgbClr val="FE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MFC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sensor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182988" y="1601316"/>
            <a:ext cx="2296221" cy="837667"/>
          </a:xfrm>
          <a:prstGeom prst="roundRect">
            <a:avLst/>
          </a:prstGeom>
          <a:solidFill>
            <a:srgbClr val="FE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Data generation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Left-Right Arrow 29"/>
          <p:cNvSpPr/>
          <p:nvPr/>
        </p:nvSpPr>
        <p:spPr bwMode="auto">
          <a:xfrm rot="5400000">
            <a:off x="6725593" y="2600190"/>
            <a:ext cx="438272" cy="3308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897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Thank you for your attention.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Questions or comments?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08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195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19</cp:revision>
  <dcterms:created xsi:type="dcterms:W3CDTF">2016-02-12T15:52:23Z</dcterms:created>
  <dcterms:modified xsi:type="dcterms:W3CDTF">2017-06-26T11:30:28Z</dcterms:modified>
</cp:coreProperties>
</file>