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60" r:id="rId4"/>
    <p:sldId id="257" r:id="rId5"/>
    <p:sldId id="258" r:id="rId6"/>
    <p:sldId id="259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2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67F01-57ED-4B23-9FFE-77F8F13D78E9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14067-D5FE-4742-B534-E7BE1BF1D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492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C163-A0ED-4D8A-9BA4-69398E45BEA4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5913-0188-47AD-893C-D9CC593F88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080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C163-A0ED-4D8A-9BA4-69398E45BEA4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5913-0188-47AD-893C-D9CC593F88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45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C163-A0ED-4D8A-9BA4-69398E45BEA4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5913-0188-47AD-893C-D9CC593F88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109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31A3-CB61-4ECC-A9B1-06E5DA7B9C7F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4DCE-6257-463A-AC75-A225B56936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410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31A3-CB61-4ECC-A9B1-06E5DA7B9C7F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4DCE-6257-463A-AC75-A225B56936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820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31A3-CB61-4ECC-A9B1-06E5DA7B9C7F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4DCE-6257-463A-AC75-A225B56936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677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31A3-CB61-4ECC-A9B1-06E5DA7B9C7F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4DCE-6257-463A-AC75-A225B56936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262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31A3-CB61-4ECC-A9B1-06E5DA7B9C7F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4DCE-6257-463A-AC75-A225B56936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796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31A3-CB61-4ECC-A9B1-06E5DA7B9C7F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4DCE-6257-463A-AC75-A225B56936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494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31A3-CB61-4ECC-A9B1-06E5DA7B9C7F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4DCE-6257-463A-AC75-A225B56936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20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31A3-CB61-4ECC-A9B1-06E5DA7B9C7F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4DCE-6257-463A-AC75-A225B56936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92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611" y="178368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C163-A0ED-4D8A-9BA4-69398E45BEA4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5913-0188-47AD-893C-D9CC593F883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350" y="143798"/>
            <a:ext cx="3434471" cy="10544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90039" y="5698113"/>
            <a:ext cx="3494074" cy="10598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45142" y="5819481"/>
            <a:ext cx="872798" cy="8727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08574" y="5829523"/>
            <a:ext cx="854364" cy="8543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86199" y="6356350"/>
            <a:ext cx="39497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90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31A3-CB61-4ECC-A9B1-06E5DA7B9C7F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4DCE-6257-463A-AC75-A225B56936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585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31A3-CB61-4ECC-A9B1-06E5DA7B9C7F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4DCE-6257-463A-AC75-A225B56936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871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31A3-CB61-4ECC-A9B1-06E5DA7B9C7F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4DCE-6257-463A-AC75-A225B56936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60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C163-A0ED-4D8A-9BA4-69398E45BEA4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5913-0188-47AD-893C-D9CC593F88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74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C163-A0ED-4D8A-9BA4-69398E45BEA4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5913-0188-47AD-893C-D9CC593F88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14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C163-A0ED-4D8A-9BA4-69398E45BEA4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5913-0188-47AD-893C-D9CC593F88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79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C163-A0ED-4D8A-9BA4-69398E45BEA4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5913-0188-47AD-893C-D9CC593F88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27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C163-A0ED-4D8A-9BA4-69398E45BEA4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5913-0188-47AD-893C-D9CC593F88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61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C163-A0ED-4D8A-9BA4-69398E45BEA4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5913-0188-47AD-893C-D9CC593F88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26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C163-A0ED-4D8A-9BA4-69398E45BEA4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5913-0188-47AD-893C-D9CC593F88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25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CC163-A0ED-4D8A-9BA4-69398E45BEA4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75913-0188-47AD-893C-D9CC593F883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51350" y="143798"/>
            <a:ext cx="3434471" cy="10544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090039" y="5698113"/>
            <a:ext cx="3494074" cy="10598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645142" y="5819481"/>
            <a:ext cx="872798" cy="8727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008574" y="5829523"/>
            <a:ext cx="854364" cy="8543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86199" y="6356350"/>
            <a:ext cx="39497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931A3-CB61-4ECC-A9B1-06E5DA7B9C7F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14DCE-6257-463A-AC75-A225B56936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63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Understanding Polyphosphate for improved HRAP operation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Aidan Barry</a:t>
            </a:r>
          </a:p>
          <a:p>
            <a:r>
              <a:rPr lang="en-GB" dirty="0"/>
              <a:t>University of Bath</a:t>
            </a:r>
          </a:p>
        </p:txBody>
      </p:sp>
    </p:spTree>
    <p:extLst>
      <p:ext uri="{BB962C8B-B14F-4D97-AF65-F5344CB8AC3E}">
        <p14:creationId xmlns:p14="http://schemas.microsoft.com/office/powerpoint/2010/main" val="2586161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65" y="89697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A Green solution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26939" y="975853"/>
            <a:ext cx="5197935" cy="3898450"/>
          </a:xfrm>
        </p:spPr>
      </p:pic>
      <p:sp>
        <p:nvSpPr>
          <p:cNvPr id="6" name="TextBox 5"/>
          <p:cNvSpPr txBox="1"/>
          <p:nvPr/>
        </p:nvSpPr>
        <p:spPr>
          <a:xfrm>
            <a:off x="531845" y="2222533"/>
            <a:ext cx="69886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Algal blooms/eutrophication caused by excess nutrient release from STP’s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Current technology uses chemical processes to remove P- exponentially expensive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Alternatives- Struvite, EBPR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Why algae? No chemicals, low input, recoverable phosphorus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Why not algae? Large footprint, wrong goal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Want to improve viability</a:t>
            </a:r>
          </a:p>
        </p:txBody>
      </p:sp>
    </p:spTree>
    <p:extLst>
      <p:ext uri="{BB962C8B-B14F-4D97-AF65-F5344CB8AC3E}">
        <p14:creationId xmlns:p14="http://schemas.microsoft.com/office/powerpoint/2010/main" val="3068347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371" y="80747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Microalgae and Polyphosphate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988" y="478277"/>
            <a:ext cx="3756663" cy="314156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988" y="3638617"/>
            <a:ext cx="3756663" cy="32193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5057" y="2250525"/>
            <a:ext cx="75373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Polyphosphates are a form of condensed phosphate found in nearly all species from bacteria to mammalian 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Separated into distinct compartments with diverse functions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Stored in replete conditions, scavenge when starving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Protein machinery largely unknown- difficulties modelling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Can we manipulate this machinery to improve HRAP function?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2345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992" y="775672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The practical 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78" y="2026006"/>
            <a:ext cx="7498404" cy="4351338"/>
          </a:xfrm>
        </p:spPr>
        <p:txBody>
          <a:bodyPr/>
          <a:lstStyle/>
          <a:p>
            <a:r>
              <a:rPr lang="en-GB" sz="2400" dirty="0"/>
              <a:t>Methods development- want to be able to quantitatively and qualitatively assess polyphosphate content</a:t>
            </a:r>
          </a:p>
          <a:p>
            <a:pPr>
              <a:buFontTx/>
              <a:buChar char="-"/>
            </a:pPr>
            <a:r>
              <a:rPr lang="en-GB" sz="2400" dirty="0"/>
              <a:t>Visualisation</a:t>
            </a:r>
          </a:p>
          <a:p>
            <a:pPr>
              <a:buFontTx/>
              <a:buChar char="-"/>
            </a:pPr>
            <a:r>
              <a:rPr lang="en-GB" sz="2400" dirty="0"/>
              <a:t>Extraction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Investigating link between polyphosphate utilisation and previously studied gene psr1 in </a:t>
            </a:r>
            <a:r>
              <a:rPr lang="en-GB" sz="2400" i="1" dirty="0"/>
              <a:t>Chlamydomonas</a:t>
            </a:r>
          </a:p>
          <a:p>
            <a:pPr marL="0" indent="0">
              <a:buNone/>
            </a:pPr>
            <a:endParaRPr lang="en-GB" sz="2400" i="1" dirty="0"/>
          </a:p>
          <a:p>
            <a:endParaRPr lang="en-GB" sz="2400" dirty="0"/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396" y="370713"/>
            <a:ext cx="3695700" cy="2870200"/>
          </a:xfrm>
          <a:prstGeom prst="rect">
            <a:avLst/>
          </a:prstGeom>
        </p:spPr>
      </p:pic>
      <p:pic>
        <p:nvPicPr>
          <p:cNvPr id="1026" name="Picture 2" descr="standard solu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787" y="3395055"/>
            <a:ext cx="38100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642567" y="5033325"/>
            <a:ext cx="2222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dirty="0"/>
              <a:t>http://wwwchem.uwimona.edu.jm/lab_manuals/c10expt36.html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80436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694" y="924962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Future work/Applications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694" y="2343522"/>
            <a:ext cx="10515600" cy="4351338"/>
          </a:xfrm>
        </p:spPr>
        <p:txBody>
          <a:bodyPr/>
          <a:lstStyle/>
          <a:p>
            <a:r>
              <a:rPr lang="en-GB" dirty="0"/>
              <a:t>Through genetic tools (directed evolution, CRISPR) or environmental influence, may be able to produce microalgae with enhanced phosphorus uptake capacity</a:t>
            </a:r>
          </a:p>
          <a:p>
            <a:endParaRPr lang="en-GB" dirty="0"/>
          </a:p>
          <a:p>
            <a:r>
              <a:rPr lang="en-GB" dirty="0"/>
              <a:t>Better understanding of kinetics and available pathways to enhance current model of phosphorus uptake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1948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928" y="773687"/>
            <a:ext cx="10515600" cy="1325563"/>
          </a:xfrm>
        </p:spPr>
        <p:txBody>
          <a:bodyPr/>
          <a:lstStyle/>
          <a:p>
            <a:r>
              <a:rPr lang="en-GB" dirty="0"/>
              <a:t>Thanks to…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977" y="1910144"/>
            <a:ext cx="10515600" cy="4351338"/>
          </a:xfrm>
        </p:spPr>
        <p:txBody>
          <a:bodyPr/>
          <a:lstStyle/>
          <a:p>
            <a:r>
              <a:rPr lang="en-GB" sz="2000" dirty="0" err="1"/>
              <a:t>Prof.</a:t>
            </a:r>
            <a:r>
              <a:rPr lang="en-GB" sz="2000" dirty="0"/>
              <a:t> Rod Scott </a:t>
            </a:r>
          </a:p>
          <a:p>
            <a:r>
              <a:rPr lang="en-GB" sz="2000" dirty="0"/>
              <a:t>Dr Tom Arnot</a:t>
            </a:r>
          </a:p>
          <a:p>
            <a:r>
              <a:rPr lang="en-GB" sz="2000" dirty="0" err="1"/>
              <a:t>Dimitrios</a:t>
            </a:r>
            <a:r>
              <a:rPr lang="en-GB" sz="2000" dirty="0"/>
              <a:t> </a:t>
            </a:r>
            <a:r>
              <a:rPr lang="en-GB" sz="2000" dirty="0" err="1"/>
              <a:t>Kaloudis</a:t>
            </a:r>
            <a:endParaRPr lang="en-GB" sz="2000" dirty="0"/>
          </a:p>
          <a:p>
            <a:r>
              <a:rPr lang="en-GB" sz="2000" dirty="0"/>
              <a:t>Mais </a:t>
            </a:r>
            <a:r>
              <a:rPr lang="en-GB" sz="2000" dirty="0" err="1"/>
              <a:t>Sweiss</a:t>
            </a:r>
            <a:endParaRPr lang="en-GB" sz="2000" dirty="0"/>
          </a:p>
          <a:p>
            <a:r>
              <a:rPr lang="en-GB" sz="2000" dirty="0"/>
              <a:t>Bath Plant Lab</a:t>
            </a:r>
          </a:p>
          <a:p>
            <a:endParaRPr lang="en-GB" sz="2000" dirty="0"/>
          </a:p>
          <a:p>
            <a:r>
              <a:rPr lang="en-GB" sz="2400" dirty="0"/>
              <a:t>And you all for listening to me</a:t>
            </a:r>
          </a:p>
          <a:p>
            <a:r>
              <a:rPr lang="en-GB" sz="2400" dirty="0"/>
              <a:t>Any questions- find me at my poster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235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Widescreen</PresentationFormat>
  <Paragraphs>50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Custom Design</vt:lpstr>
      <vt:lpstr>Understanding Polyphosphate for improved HRAP operation</vt:lpstr>
      <vt:lpstr>A Green solution</vt:lpstr>
      <vt:lpstr>Microalgae and Polyphosphate</vt:lpstr>
      <vt:lpstr>The practical side</vt:lpstr>
      <vt:lpstr>Future work/Applications</vt:lpstr>
      <vt:lpstr>Thanks to…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Polyphosphate for the improved HRAP operation</dc:title>
  <dc:creator>Aidan Barry</dc:creator>
  <cp:lastModifiedBy>Ford, Deborah</cp:lastModifiedBy>
  <cp:revision>11</cp:revision>
  <dcterms:created xsi:type="dcterms:W3CDTF">2017-06-15T14:17:16Z</dcterms:created>
  <dcterms:modified xsi:type="dcterms:W3CDTF">2017-06-26T11:13:11Z</dcterms:modified>
</cp:coreProperties>
</file>